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97729-2D44-43C5-8444-9CE394F305C2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D8780E74-A882-416C-BDA4-DA434E9B75D0}" type="pres">
      <dgm:prSet presAssocID="{4FC97729-2D44-43C5-8444-9CE394F305C2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940E7E4A-D431-47D4-80D8-7A159751FC73}" type="presOf" srcId="{4FC97729-2D44-43C5-8444-9CE394F305C2}" destId="{D8780E74-A882-416C-BDA4-DA434E9B75D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BD2EBA-E5C6-48A8-A55E-765C7B71A46F}" type="doc">
      <dgm:prSet loTypeId="urn:microsoft.com/office/officeart/2005/8/layout/chevron2" loCatId="process" qsTypeId="urn:microsoft.com/office/officeart/2005/8/quickstyle/simple1#2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94291E2-A0FD-4C60-A7BC-DC876E58381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Тема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ECE24B-60A5-49CA-B151-49DC699B38AC}" type="parTrans" cxnId="{82430137-4E1B-4689-864C-6D4F37EC5D86}">
      <dgm:prSet/>
      <dgm:spPr/>
      <dgm:t>
        <a:bodyPr/>
        <a:lstStyle/>
        <a:p>
          <a:endParaRPr lang="ru-RU"/>
        </a:p>
      </dgm:t>
    </dgm:pt>
    <dgm:pt modelId="{2C5E6EA7-1CA6-444B-8315-33112E40C09B}" type="sibTrans" cxnId="{82430137-4E1B-4689-864C-6D4F37EC5D86}">
      <dgm:prSet/>
      <dgm:spPr/>
      <dgm:t>
        <a:bodyPr/>
        <a:lstStyle/>
        <a:p>
          <a:endParaRPr lang="ru-RU"/>
        </a:p>
      </dgm:t>
    </dgm:pt>
    <dgm:pt modelId="{7ED94060-C7DB-4E12-9328-05F4BFB024C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Цель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CD0064-A6EB-43F2-8B7A-9F73043A9A33}" type="parTrans" cxnId="{80A63480-D65C-41C8-9DE3-1C71EEC3D293}">
      <dgm:prSet/>
      <dgm:spPr/>
      <dgm:t>
        <a:bodyPr/>
        <a:lstStyle/>
        <a:p>
          <a:endParaRPr lang="ru-RU"/>
        </a:p>
      </dgm:t>
    </dgm:pt>
    <dgm:pt modelId="{8495206C-A8D8-4993-BBFB-2C7362221F81}" type="sibTrans" cxnId="{80A63480-D65C-41C8-9DE3-1C71EEC3D293}">
      <dgm:prSet/>
      <dgm:spPr/>
      <dgm:t>
        <a:bodyPr/>
        <a:lstStyle/>
        <a:p>
          <a:endParaRPr lang="ru-RU"/>
        </a:p>
      </dgm:t>
    </dgm:pt>
    <dgm:pt modelId="{56FCA751-443C-4CA2-9575-327D3979A42C}">
      <dgm:prSet phldrT="[Текст]"/>
      <dgm:spPr/>
      <dgm:t>
        <a:bodyPr/>
        <a:lstStyle/>
        <a:p>
          <a:r>
            <a:rPr lang="ru-RU" b="1" dirty="0" smtClean="0"/>
            <a:t>Формирование языковой личности, способной участвовать в общении на русском языке и вести диалог культур.</a:t>
          </a:r>
          <a:endParaRPr lang="ru-RU" b="1" dirty="0"/>
        </a:p>
      </dgm:t>
    </dgm:pt>
    <dgm:pt modelId="{8F63A08C-06DE-49BD-B566-1B842EE5B122}" type="parTrans" cxnId="{69C1FC01-9B7C-483D-83CA-E0394F018FE3}">
      <dgm:prSet/>
      <dgm:spPr/>
      <dgm:t>
        <a:bodyPr/>
        <a:lstStyle/>
        <a:p>
          <a:endParaRPr lang="ru-RU"/>
        </a:p>
      </dgm:t>
    </dgm:pt>
    <dgm:pt modelId="{41AB2376-757E-433B-9E68-4F2A3DDECAD6}" type="sibTrans" cxnId="{69C1FC01-9B7C-483D-83CA-E0394F018FE3}">
      <dgm:prSet/>
      <dgm:spPr/>
      <dgm:t>
        <a:bodyPr/>
        <a:lstStyle/>
        <a:p>
          <a:endParaRPr lang="ru-RU"/>
        </a:p>
      </dgm:t>
    </dgm:pt>
    <dgm:pt modelId="{3C75819C-75F9-458A-8C07-28ED0779D83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Восточная мудрость гласит: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91E7B6-C89D-4003-9E00-A2DDA4EC4753}" type="parTrans" cxnId="{C23F56F9-312E-4FBF-9D6B-5EA9BF88D21D}">
      <dgm:prSet/>
      <dgm:spPr/>
      <dgm:t>
        <a:bodyPr/>
        <a:lstStyle/>
        <a:p>
          <a:endParaRPr lang="ru-RU"/>
        </a:p>
      </dgm:t>
    </dgm:pt>
    <dgm:pt modelId="{99C3800F-4D46-405E-9922-9A53C149705E}" type="sibTrans" cxnId="{C23F56F9-312E-4FBF-9D6B-5EA9BF88D21D}">
      <dgm:prSet/>
      <dgm:spPr/>
      <dgm:t>
        <a:bodyPr/>
        <a:lstStyle/>
        <a:p>
          <a:endParaRPr lang="ru-RU"/>
        </a:p>
      </dgm:t>
    </dgm:pt>
    <dgm:pt modelId="{10790A97-DBDE-45DB-A053-7A379C3912A8}">
      <dgm:prSet phldrT="[Текст]"/>
      <dgm:spPr/>
      <dgm:t>
        <a:bodyPr/>
        <a:lstStyle/>
        <a:p>
          <a:r>
            <a:rPr lang="ru-RU" b="1" dirty="0" smtClean="0"/>
            <a:t>Правду говорят двое: тот, кто рассказывает, и тот, кто слушает</a:t>
          </a:r>
          <a:endParaRPr lang="ru-RU" b="1" dirty="0"/>
        </a:p>
      </dgm:t>
    </dgm:pt>
    <dgm:pt modelId="{25E821A9-2D58-43ED-A403-E4FA9581DDBA}" type="parTrans" cxnId="{BFBC81D5-708F-431B-8CE1-C2B2C2399F33}">
      <dgm:prSet/>
      <dgm:spPr/>
      <dgm:t>
        <a:bodyPr/>
        <a:lstStyle/>
        <a:p>
          <a:endParaRPr lang="ru-RU"/>
        </a:p>
      </dgm:t>
    </dgm:pt>
    <dgm:pt modelId="{F4616DDC-D363-40EE-9E9B-5C0EB9D62BFA}" type="sibTrans" cxnId="{BFBC81D5-708F-431B-8CE1-C2B2C2399F33}">
      <dgm:prSet/>
      <dgm:spPr/>
      <dgm:t>
        <a:bodyPr/>
        <a:lstStyle/>
        <a:p>
          <a:endParaRPr lang="ru-RU"/>
        </a:p>
      </dgm:t>
    </dgm:pt>
    <dgm:pt modelId="{6D52E594-4BEC-4F87-A161-FEA76B7D97A6}">
      <dgm:prSet phldrT="[Текст]"/>
      <dgm:spPr/>
      <dgm:t>
        <a:bodyPr/>
        <a:lstStyle/>
        <a:p>
          <a:r>
            <a:rPr lang="ru-RU" b="1" dirty="0" smtClean="0"/>
            <a:t>Диалоговое обучение</a:t>
          </a:r>
          <a:endParaRPr lang="ru-RU" b="1" dirty="0"/>
        </a:p>
      </dgm:t>
    </dgm:pt>
    <dgm:pt modelId="{8E7BA231-18C6-4138-97D6-0A1F1871EE56}" type="sibTrans" cxnId="{8D162F8B-5E5B-4673-BB28-34E8C3EBFDB0}">
      <dgm:prSet/>
      <dgm:spPr/>
      <dgm:t>
        <a:bodyPr/>
        <a:lstStyle/>
        <a:p>
          <a:endParaRPr lang="ru-RU"/>
        </a:p>
      </dgm:t>
    </dgm:pt>
    <dgm:pt modelId="{8C07A3F6-2E21-4896-816E-BF4AD9388806}" type="parTrans" cxnId="{8D162F8B-5E5B-4673-BB28-34E8C3EBFDB0}">
      <dgm:prSet/>
      <dgm:spPr/>
      <dgm:t>
        <a:bodyPr/>
        <a:lstStyle/>
        <a:p>
          <a:endParaRPr lang="ru-RU"/>
        </a:p>
      </dgm:t>
    </dgm:pt>
    <dgm:pt modelId="{ED9CF25E-36F0-4D01-A82B-CD1B127E631C}" type="pres">
      <dgm:prSet presAssocID="{3ABD2EBA-E5C6-48A8-A55E-765C7B71A4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0A3C8-48B2-41E2-9CBB-C65816E12990}" type="pres">
      <dgm:prSet presAssocID="{294291E2-A0FD-4C60-A7BC-DC876E583814}" presName="composite" presStyleCnt="0"/>
      <dgm:spPr/>
      <dgm:t>
        <a:bodyPr/>
        <a:lstStyle/>
        <a:p>
          <a:endParaRPr lang="ru-RU"/>
        </a:p>
      </dgm:t>
    </dgm:pt>
    <dgm:pt modelId="{42A50946-10E9-49EF-B22D-608A996C2307}" type="pres">
      <dgm:prSet presAssocID="{294291E2-A0FD-4C60-A7BC-DC876E583814}" presName="parentText" presStyleLbl="alignNode1" presStyleIdx="0" presStyleCnt="3" custScaleX="197978" custLinFactNeighborX="19067" custLinFactNeighborY="-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776F3-298B-4828-AB90-5BFB334D51D5}" type="pres">
      <dgm:prSet presAssocID="{294291E2-A0FD-4C60-A7BC-DC876E583814}" presName="descendantText" presStyleLbl="alignAcc1" presStyleIdx="0" presStyleCnt="3" custScaleX="84467" custScaleY="100000" custLinFactNeighborX="6158" custLinFactNeighborY="-96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707B0-CA29-487C-B70F-98248A21A2CA}" type="pres">
      <dgm:prSet presAssocID="{2C5E6EA7-1CA6-444B-8315-33112E40C09B}" presName="sp" presStyleCnt="0"/>
      <dgm:spPr/>
      <dgm:t>
        <a:bodyPr/>
        <a:lstStyle/>
        <a:p>
          <a:endParaRPr lang="ru-RU"/>
        </a:p>
      </dgm:t>
    </dgm:pt>
    <dgm:pt modelId="{DB3AF01D-450E-49D4-A0C1-ABD1BE1814B5}" type="pres">
      <dgm:prSet presAssocID="{7ED94060-C7DB-4E12-9328-05F4BFB024C0}" presName="composite" presStyleCnt="0"/>
      <dgm:spPr/>
      <dgm:t>
        <a:bodyPr/>
        <a:lstStyle/>
        <a:p>
          <a:endParaRPr lang="ru-RU"/>
        </a:p>
      </dgm:t>
    </dgm:pt>
    <dgm:pt modelId="{C5A9B41F-14E5-4C78-88D4-10DEAABF044F}" type="pres">
      <dgm:prSet presAssocID="{7ED94060-C7DB-4E12-9328-05F4BFB024C0}" presName="parentText" presStyleLbl="alignNode1" presStyleIdx="1" presStyleCnt="3" custScaleX="2126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5FFF7-129F-4027-9096-D63E3FA2F67B}" type="pres">
      <dgm:prSet presAssocID="{7ED94060-C7DB-4E12-9328-05F4BFB024C0}" presName="descendantText" presStyleLbl="alignAcc1" presStyleIdx="1" presStyleCnt="3" custScaleX="83702" custLinFactNeighborX="909" custLinFactNeighborY="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A4BB7-4F7B-421D-8BBF-11C008A5B34A}" type="pres">
      <dgm:prSet presAssocID="{8495206C-A8D8-4993-BBFB-2C7362221F81}" presName="sp" presStyleCnt="0"/>
      <dgm:spPr/>
      <dgm:t>
        <a:bodyPr/>
        <a:lstStyle/>
        <a:p>
          <a:endParaRPr lang="ru-RU"/>
        </a:p>
      </dgm:t>
    </dgm:pt>
    <dgm:pt modelId="{3E40D4C4-3D5F-4E31-B14E-EFC6C889C67A}" type="pres">
      <dgm:prSet presAssocID="{3C75819C-75F9-458A-8C07-28ED0779D83C}" presName="composite" presStyleCnt="0"/>
      <dgm:spPr/>
      <dgm:t>
        <a:bodyPr/>
        <a:lstStyle/>
        <a:p>
          <a:endParaRPr lang="ru-RU"/>
        </a:p>
      </dgm:t>
    </dgm:pt>
    <dgm:pt modelId="{18AD47DF-3A44-4A1F-9E71-2B7DEED6C47A}" type="pres">
      <dgm:prSet presAssocID="{3C75819C-75F9-458A-8C07-28ED0779D83C}" presName="parentText" presStyleLbl="alignNode1" presStyleIdx="2" presStyleCnt="3" custScaleX="2180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9C3F4-CBDE-42FF-B9D4-AB02585F67C2}" type="pres">
      <dgm:prSet presAssocID="{3C75819C-75F9-458A-8C07-28ED0779D83C}" presName="descendantText" presStyleLbl="alignAcc1" presStyleIdx="2" presStyleCnt="3" custScaleX="83605" custScaleY="118170" custLinFactNeighborX="5416" custLinFactNeighborY="16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C1FC01-9B7C-483D-83CA-E0394F018FE3}" srcId="{7ED94060-C7DB-4E12-9328-05F4BFB024C0}" destId="{56FCA751-443C-4CA2-9575-327D3979A42C}" srcOrd="0" destOrd="0" parTransId="{8F63A08C-06DE-49BD-B566-1B842EE5B122}" sibTransId="{41AB2376-757E-433B-9E68-4F2A3DDECAD6}"/>
    <dgm:cxn modelId="{C23F56F9-312E-4FBF-9D6B-5EA9BF88D21D}" srcId="{3ABD2EBA-E5C6-48A8-A55E-765C7B71A46F}" destId="{3C75819C-75F9-458A-8C07-28ED0779D83C}" srcOrd="2" destOrd="0" parTransId="{9B91E7B6-C89D-4003-9E00-A2DDA4EC4753}" sibTransId="{99C3800F-4D46-405E-9922-9A53C149705E}"/>
    <dgm:cxn modelId="{0298D0AF-1676-4EC2-AC82-E0CF52C3E83D}" type="presOf" srcId="{6D52E594-4BEC-4F87-A161-FEA76B7D97A6}" destId="{2AA776F3-298B-4828-AB90-5BFB334D51D5}" srcOrd="0" destOrd="0" presId="urn:microsoft.com/office/officeart/2005/8/layout/chevron2"/>
    <dgm:cxn modelId="{8D162F8B-5E5B-4673-BB28-34E8C3EBFDB0}" srcId="{294291E2-A0FD-4C60-A7BC-DC876E583814}" destId="{6D52E594-4BEC-4F87-A161-FEA76B7D97A6}" srcOrd="0" destOrd="0" parTransId="{8C07A3F6-2E21-4896-816E-BF4AD9388806}" sibTransId="{8E7BA231-18C6-4138-97D6-0A1F1871EE56}"/>
    <dgm:cxn modelId="{CC363939-13CD-4E3B-A4FE-64667CC135AC}" type="presOf" srcId="{56FCA751-443C-4CA2-9575-327D3979A42C}" destId="{39F5FFF7-129F-4027-9096-D63E3FA2F67B}" srcOrd="0" destOrd="0" presId="urn:microsoft.com/office/officeart/2005/8/layout/chevron2"/>
    <dgm:cxn modelId="{80A63480-D65C-41C8-9DE3-1C71EEC3D293}" srcId="{3ABD2EBA-E5C6-48A8-A55E-765C7B71A46F}" destId="{7ED94060-C7DB-4E12-9328-05F4BFB024C0}" srcOrd="1" destOrd="0" parTransId="{3DCD0064-A6EB-43F2-8B7A-9F73043A9A33}" sibTransId="{8495206C-A8D8-4993-BBFB-2C7362221F81}"/>
    <dgm:cxn modelId="{643954AC-A292-460F-962B-C3981A753939}" type="presOf" srcId="{7ED94060-C7DB-4E12-9328-05F4BFB024C0}" destId="{C5A9B41F-14E5-4C78-88D4-10DEAABF044F}" srcOrd="0" destOrd="0" presId="urn:microsoft.com/office/officeart/2005/8/layout/chevron2"/>
    <dgm:cxn modelId="{BFBC81D5-708F-431B-8CE1-C2B2C2399F33}" srcId="{3C75819C-75F9-458A-8C07-28ED0779D83C}" destId="{10790A97-DBDE-45DB-A053-7A379C3912A8}" srcOrd="0" destOrd="0" parTransId="{25E821A9-2D58-43ED-A403-E4FA9581DDBA}" sibTransId="{F4616DDC-D363-40EE-9E9B-5C0EB9D62BFA}"/>
    <dgm:cxn modelId="{82430137-4E1B-4689-864C-6D4F37EC5D86}" srcId="{3ABD2EBA-E5C6-48A8-A55E-765C7B71A46F}" destId="{294291E2-A0FD-4C60-A7BC-DC876E583814}" srcOrd="0" destOrd="0" parTransId="{69ECE24B-60A5-49CA-B151-49DC699B38AC}" sibTransId="{2C5E6EA7-1CA6-444B-8315-33112E40C09B}"/>
    <dgm:cxn modelId="{D179F98B-EFDF-495F-B44A-DF66C631E378}" type="presOf" srcId="{294291E2-A0FD-4C60-A7BC-DC876E583814}" destId="{42A50946-10E9-49EF-B22D-608A996C2307}" srcOrd="0" destOrd="0" presId="urn:microsoft.com/office/officeart/2005/8/layout/chevron2"/>
    <dgm:cxn modelId="{6EAB0FAD-1A8B-4A46-9E2C-DCC85E7DC59B}" type="presOf" srcId="{3C75819C-75F9-458A-8C07-28ED0779D83C}" destId="{18AD47DF-3A44-4A1F-9E71-2B7DEED6C47A}" srcOrd="0" destOrd="0" presId="urn:microsoft.com/office/officeart/2005/8/layout/chevron2"/>
    <dgm:cxn modelId="{4BE82C56-66A9-48DC-8541-1DE3CFF25BD4}" type="presOf" srcId="{10790A97-DBDE-45DB-A053-7A379C3912A8}" destId="{22E9C3F4-CBDE-42FF-B9D4-AB02585F67C2}" srcOrd="0" destOrd="0" presId="urn:microsoft.com/office/officeart/2005/8/layout/chevron2"/>
    <dgm:cxn modelId="{C5ADCDD3-0187-4001-A825-9EE1C8140C18}" type="presOf" srcId="{3ABD2EBA-E5C6-48A8-A55E-765C7B71A46F}" destId="{ED9CF25E-36F0-4D01-A82B-CD1B127E631C}" srcOrd="0" destOrd="0" presId="urn:microsoft.com/office/officeart/2005/8/layout/chevron2"/>
    <dgm:cxn modelId="{9C16917E-ED25-4BFF-B20B-ABBDF3F23EA3}" type="presParOf" srcId="{ED9CF25E-36F0-4D01-A82B-CD1B127E631C}" destId="{F540A3C8-48B2-41E2-9CBB-C65816E12990}" srcOrd="0" destOrd="0" presId="urn:microsoft.com/office/officeart/2005/8/layout/chevron2"/>
    <dgm:cxn modelId="{333DBF42-ADED-44AD-9639-C52B5E17E520}" type="presParOf" srcId="{F540A3C8-48B2-41E2-9CBB-C65816E12990}" destId="{42A50946-10E9-49EF-B22D-608A996C2307}" srcOrd="0" destOrd="0" presId="urn:microsoft.com/office/officeart/2005/8/layout/chevron2"/>
    <dgm:cxn modelId="{605F7978-C920-4B8E-8369-5B64EEAFF37B}" type="presParOf" srcId="{F540A3C8-48B2-41E2-9CBB-C65816E12990}" destId="{2AA776F3-298B-4828-AB90-5BFB334D51D5}" srcOrd="1" destOrd="0" presId="urn:microsoft.com/office/officeart/2005/8/layout/chevron2"/>
    <dgm:cxn modelId="{4C6426AC-B712-42EE-982D-803468FEDC96}" type="presParOf" srcId="{ED9CF25E-36F0-4D01-A82B-CD1B127E631C}" destId="{622707B0-CA29-487C-B70F-98248A21A2CA}" srcOrd="1" destOrd="0" presId="urn:microsoft.com/office/officeart/2005/8/layout/chevron2"/>
    <dgm:cxn modelId="{8674F109-B815-4E2B-AFFD-AE27E9A51C07}" type="presParOf" srcId="{ED9CF25E-36F0-4D01-A82B-CD1B127E631C}" destId="{DB3AF01D-450E-49D4-A0C1-ABD1BE1814B5}" srcOrd="2" destOrd="0" presId="urn:microsoft.com/office/officeart/2005/8/layout/chevron2"/>
    <dgm:cxn modelId="{8CFEFB9E-6729-494F-9C0C-7567C0F7FDE3}" type="presParOf" srcId="{DB3AF01D-450E-49D4-A0C1-ABD1BE1814B5}" destId="{C5A9B41F-14E5-4C78-88D4-10DEAABF044F}" srcOrd="0" destOrd="0" presId="urn:microsoft.com/office/officeart/2005/8/layout/chevron2"/>
    <dgm:cxn modelId="{412D4FC0-7FF5-44CF-8D25-E82581ACDF8F}" type="presParOf" srcId="{DB3AF01D-450E-49D4-A0C1-ABD1BE1814B5}" destId="{39F5FFF7-129F-4027-9096-D63E3FA2F67B}" srcOrd="1" destOrd="0" presId="urn:microsoft.com/office/officeart/2005/8/layout/chevron2"/>
    <dgm:cxn modelId="{EECE7669-2683-49A5-B8B7-9D909D228986}" type="presParOf" srcId="{ED9CF25E-36F0-4D01-A82B-CD1B127E631C}" destId="{271A4BB7-4F7B-421D-8BBF-11C008A5B34A}" srcOrd="3" destOrd="0" presId="urn:microsoft.com/office/officeart/2005/8/layout/chevron2"/>
    <dgm:cxn modelId="{F5123A25-8C24-423B-9AF8-512B2158422F}" type="presParOf" srcId="{ED9CF25E-36F0-4D01-A82B-CD1B127E631C}" destId="{3E40D4C4-3D5F-4E31-B14E-EFC6C889C67A}" srcOrd="4" destOrd="0" presId="urn:microsoft.com/office/officeart/2005/8/layout/chevron2"/>
    <dgm:cxn modelId="{DE896E9A-3A8D-4A0F-BAEE-87C92560E238}" type="presParOf" srcId="{3E40D4C4-3D5F-4E31-B14E-EFC6C889C67A}" destId="{18AD47DF-3A44-4A1F-9E71-2B7DEED6C47A}" srcOrd="0" destOrd="0" presId="urn:microsoft.com/office/officeart/2005/8/layout/chevron2"/>
    <dgm:cxn modelId="{15020339-6781-4482-8408-3DD6A6AF86A3}" type="presParOf" srcId="{3E40D4C4-3D5F-4E31-B14E-EFC6C889C67A}" destId="{22E9C3F4-CBDE-42FF-B9D4-AB02585F67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915BC9-7E4E-44B6-8251-6DD6D9CC5E72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AD1348-C081-42E6-8CB0-CFE171636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E8C0-19AB-46D4-B115-B13F0F9B514E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8D14-18EF-4040-AF7B-3833825A2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EFA2-050E-41ED-84FE-D227A127BE9C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29FA-4E39-449D-AF77-F66AE640E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75869-27EE-46EF-9A3E-1697DEABD1BB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E948-D21F-4A7E-A53B-610FEA127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AB2624-03BA-4CCF-BE1F-31827A06B9AA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A19BC1-FBC7-48DB-B927-EAA07EB14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67C1-5743-4394-8E3F-6F7C37A928B6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EBAE-99D2-4F2B-9438-8C93099D6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DEBFF1-11B7-4E51-8737-5291DB398C06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79DBD3-C18A-4B44-B862-2A2026955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6E4F7-FFF5-41EE-A443-FF085C08129E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B8201-AB7B-47CB-8FDF-0F95052F9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6D6ADE-4DEC-4BBC-AEBC-3D45929C530F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7DC726-53EC-48F4-9ACA-EA6731091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F05E1-1678-4074-814F-9AAC6D22BEB1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D5DAFA-1ED4-45D3-80F2-7DD228ACA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6C6FCE-2306-4A65-BA3A-3B5B0075F13D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167297-55AC-4400-B10A-2DB204E6B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F0E53E7-31CD-4FC2-9BC8-7108C5434DC0}" type="datetimeFigureOut">
              <a:rPr lang="ru-RU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C06EC9D-346D-4589-A1B3-EC8574FBD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2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../Downloads/&#1053;&#1086;&#1074;&#1072;&#1103;%20&#1087;&#1072;&#1087;&#1082;&#1072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6357938"/>
            <a:ext cx="8183562" cy="500062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  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454" y="396855"/>
            <a:ext cx="8856984" cy="187743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/>
                <a:latin typeface="Times New Roman" pitchFamily="18" charset="0"/>
                <a:cs typeface="Times New Roman" pitchFamily="18" charset="0"/>
              </a:rPr>
              <a:t>Интеграция одного модуля в серию последовательных уроков  русского языка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/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400" b="1" dirty="0" err="1">
                <a:ln/>
                <a:latin typeface="Times New Roman" pitchFamily="18" charset="0"/>
                <a:cs typeface="Times New Roman" pitchFamily="18" charset="0"/>
              </a:rPr>
              <a:t>Исмаилова</a:t>
            </a:r>
            <a:r>
              <a:rPr lang="ru-RU" sz="2400" b="1" dirty="0">
                <a:ln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/>
                <a:latin typeface="Times New Roman" pitchFamily="18" charset="0"/>
                <a:cs typeface="Times New Roman" pitchFamily="18" charset="0"/>
              </a:rPr>
              <a:t>Салтанат</a:t>
            </a:r>
            <a:r>
              <a:rPr lang="ru-RU" sz="2400" b="1" dirty="0">
                <a:ln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/>
                <a:latin typeface="Times New Roman" pitchFamily="18" charset="0"/>
                <a:cs typeface="Times New Roman" pitchFamily="18" charset="0"/>
              </a:rPr>
              <a:t>Сериковна</a:t>
            </a:r>
            <a:endParaRPr lang="ru-RU" sz="2400" b="1" dirty="0">
              <a:ln/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n/>
                <a:latin typeface="Times New Roman" pitchFamily="18" charset="0"/>
                <a:cs typeface="Times New Roman" pitchFamily="18" charset="0"/>
              </a:rPr>
              <a:t>Ельтайская</a:t>
            </a:r>
            <a:r>
              <a:rPr lang="ru-RU" sz="2400" b="1" dirty="0">
                <a:ln/>
                <a:latin typeface="Times New Roman" pitchFamily="18" charset="0"/>
                <a:cs typeface="Times New Roman" pitchFamily="18" charset="0"/>
              </a:rPr>
              <a:t> средняя школа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/>
              <a:solidFill>
                <a:schemeClr val="accent3"/>
              </a:solidFill>
              <a:latin typeface="+mn-lt"/>
              <a:cs typeface="+mn-cs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571604" y="3857628"/>
          <a:ext cx="6096000" cy="70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1030175" y="2513375"/>
          <a:ext cx="7929618" cy="38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8"/>
          <p:cNvSpPr>
            <a:spLocks noGrp="1"/>
          </p:cNvSpPr>
          <p:nvPr>
            <p:ph type="title"/>
          </p:nvPr>
        </p:nvSpPr>
        <p:spPr>
          <a:xfrm>
            <a:off x="0" y="428625"/>
            <a:ext cx="3071813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Постановка вопросов</a:t>
            </a:r>
            <a:endParaRPr lang="ru-RU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Заголовок 8"/>
          <p:cNvSpPr txBox="1">
            <a:spLocks/>
          </p:cNvSpPr>
          <p:nvPr/>
        </p:nvSpPr>
        <p:spPr>
          <a:xfrm>
            <a:off x="0" y="3571875"/>
            <a:ext cx="2428875" cy="8572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Беседа - дебаты</a:t>
            </a:r>
          </a:p>
        </p:txBody>
      </p:sp>
      <p:sp>
        <p:nvSpPr>
          <p:cNvPr id="6" name="Заголовок 8"/>
          <p:cNvSpPr txBox="1">
            <a:spLocks/>
          </p:cNvSpPr>
          <p:nvPr/>
        </p:nvSpPr>
        <p:spPr>
          <a:xfrm>
            <a:off x="6234113" y="3894138"/>
            <a:ext cx="1928812" cy="500062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3071813" y="2428875"/>
            <a:ext cx="2286000" cy="785813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Работа в паре</a:t>
            </a:r>
          </a:p>
        </p:txBody>
      </p:sp>
      <p:sp>
        <p:nvSpPr>
          <p:cNvPr id="8" name="Заголовок 8"/>
          <p:cNvSpPr txBox="1">
            <a:spLocks/>
          </p:cNvSpPr>
          <p:nvPr/>
        </p:nvSpPr>
        <p:spPr>
          <a:xfrm>
            <a:off x="6215063" y="500063"/>
            <a:ext cx="1428750" cy="500062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  <a:hlinkClick r:id="rId2" action="ppaction://hlinkfile"/>
              </a:rPr>
              <a:t>диалог</a:t>
            </a:r>
            <a:endParaRPr lang="ru-RU" sz="20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8"/>
          <p:cNvSpPr txBox="1">
            <a:spLocks/>
          </p:cNvSpPr>
          <p:nvPr/>
        </p:nvSpPr>
        <p:spPr>
          <a:xfrm>
            <a:off x="3357563" y="1857375"/>
            <a:ext cx="2000250" cy="50006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1571625" y="1785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1" name="Заголовок 8"/>
          <p:cNvSpPr txBox="1">
            <a:spLocks/>
          </p:cNvSpPr>
          <p:nvPr/>
        </p:nvSpPr>
        <p:spPr>
          <a:xfrm>
            <a:off x="6215063" y="3214688"/>
            <a:ext cx="2214562" cy="928687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8"/>
          <p:cNvSpPr txBox="1">
            <a:spLocks/>
          </p:cNvSpPr>
          <p:nvPr/>
        </p:nvSpPr>
        <p:spPr>
          <a:xfrm>
            <a:off x="3071813" y="142875"/>
            <a:ext cx="2286000" cy="8572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Кумулятивная беседа</a:t>
            </a:r>
          </a:p>
        </p:txBody>
      </p:sp>
      <p:pic>
        <p:nvPicPr>
          <p:cNvPr id="14346" name="Picture 2" descr="F:\Салтанат Сериковна\20141018_1308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8" y="1039813"/>
            <a:ext cx="2249487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F:\Салтанат Сериковна\20141013_1119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774650" y="3006443"/>
            <a:ext cx="2880320" cy="18452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/>
          </a:extLst>
        </p:spPr>
      </p:pic>
      <p:pic>
        <p:nvPicPr>
          <p:cNvPr id="14348" name="Picture 4" descr="F:\Салтанат Сериковна\20141018_13262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91213" y="933450"/>
            <a:ext cx="253841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F:\Салтанат Сериковна\20141018_12555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819074" y="4653136"/>
            <a:ext cx="3237152" cy="21419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/>
          </a:extLst>
        </p:spPr>
      </p:pic>
      <p:sp>
        <p:nvSpPr>
          <p:cNvPr id="14350" name="Прямоугольник 18"/>
          <p:cNvSpPr>
            <a:spLocks noChangeArrowheads="1"/>
          </p:cNvSpPr>
          <p:nvPr/>
        </p:nvSpPr>
        <p:spPr bwMode="auto">
          <a:xfrm>
            <a:off x="7475538" y="3817938"/>
            <a:ext cx="124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E17B7C"/>
                </a:solidFill>
                <a:latin typeface="Corbel" pitchFamily="34" charset="0"/>
              </a:rPr>
              <a:t>тренинги</a:t>
            </a:r>
          </a:p>
        </p:txBody>
      </p:sp>
      <p:pic>
        <p:nvPicPr>
          <p:cNvPr id="14351" name="Picture 6" descr="F:\Салтанат Сериковна\20141018_13242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4546600"/>
            <a:ext cx="24288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7" descr="F:\Салтанат Сериковна\20141018_133657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6563" y="857250"/>
            <a:ext cx="2476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357188"/>
            <a:ext cx="5214938" cy="8572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диалогового обучения на уроке русского языка.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00" y="2928938"/>
            <a:ext cx="2000250" cy="17049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Способствовать эмоциональному подъему, положительному настрою и желание общаться на изучаемом языке.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5" y="2786063"/>
            <a:ext cx="2143125" cy="19288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Способствовать интеллектуальному развитию учащихся и их результативность в обучении.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устной речи, умение работать самостоятельно, в парах и в группе.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563" y="2786063"/>
            <a:ext cx="2000250" cy="17859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знания и развитие умений и навыков применения диалогической речи в реальном общении.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2857500"/>
            <a:ext cx="1857375" cy="17145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Развитие коммуникативных навыков, возможность самому высказать свою точку зрения.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1214438" y="1214438"/>
            <a:ext cx="3286125" cy="1571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00563" y="1214438"/>
            <a:ext cx="3000375" cy="15001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143250" y="1428751"/>
            <a:ext cx="1571625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178300" y="1500188"/>
            <a:ext cx="1571625" cy="1000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70" name="Picture 2" descr="F:\Салтанат Сериковна\20141018_1338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4918075"/>
            <a:ext cx="2557463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3" descr="F:\Салтанат Сериковна\20141013_111249.jpg"/>
          <p:cNvPicPr>
            <a:picLocks noChangeAspect="1" noChangeArrowheads="1"/>
          </p:cNvPicPr>
          <p:nvPr/>
        </p:nvPicPr>
        <p:blipFill>
          <a:blip r:embed="rId3"/>
          <a:srcRect l="19569" t="5386"/>
          <a:stretch>
            <a:fillRect/>
          </a:stretch>
        </p:blipFill>
        <p:spPr bwMode="auto">
          <a:xfrm>
            <a:off x="2709863" y="4918075"/>
            <a:ext cx="33702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4"/>
          <p:cNvPicPr>
            <a:picLocks noChangeAspect="1" noChangeArrowheads="1"/>
          </p:cNvPicPr>
          <p:nvPr/>
        </p:nvPicPr>
        <p:blipFill>
          <a:blip r:embed="rId4"/>
          <a:srcRect t="20094"/>
          <a:stretch>
            <a:fillRect/>
          </a:stretch>
        </p:blipFill>
        <p:spPr bwMode="auto">
          <a:xfrm>
            <a:off x="6103938" y="4918075"/>
            <a:ext cx="314801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71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3</vt:i4>
      </vt:variant>
    </vt:vector>
  </HeadingPairs>
  <TitlesOfParts>
    <vt:vector size="17" baseType="lpstr">
      <vt:lpstr>Arial</vt:lpstr>
      <vt:lpstr>Corbel</vt:lpstr>
      <vt:lpstr>Wingdings 2</vt:lpstr>
      <vt:lpstr>Verdana</vt:lpstr>
      <vt:lpstr>Calibri</vt:lpstr>
      <vt:lpstr>Gill Sans MT</vt:lpstr>
      <vt:lpstr>Times New Roman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Слайд 1</vt:lpstr>
      <vt:lpstr>Постановка вопросов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</cp:lastModifiedBy>
  <cp:revision>6</cp:revision>
  <dcterms:created xsi:type="dcterms:W3CDTF">2014-11-12T15:33:18Z</dcterms:created>
  <dcterms:modified xsi:type="dcterms:W3CDTF">2017-01-23T04:00:13Z</dcterms:modified>
</cp:coreProperties>
</file>