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57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5701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 кабинетіндегі қауіпсіздік ережесі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5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ҚАУІПСІЗДІК ТЕХНИКАСЫНЫҢ </a:t>
            </a:r>
            <a:r>
              <a:rPr lang="kk-KZ" sz="2800" b="1" dirty="0" smtClean="0">
                <a:solidFill>
                  <a:srgbClr val="FF0000"/>
                </a:solidFill>
              </a:rPr>
              <a:t>ЕРЕЖЕЛЕРІ</a:t>
            </a:r>
          </a:p>
          <a:p>
            <a:endParaRPr lang="ru-RU" dirty="0"/>
          </a:p>
          <a:p>
            <a:r>
              <a:rPr lang="kk-KZ" b="1" i="1" dirty="0"/>
              <a:t>Қауіпсіздік техникасы ережелерін мына </a:t>
            </a:r>
            <a:endParaRPr lang="kk-KZ" b="1" i="1" dirty="0" smtClean="0"/>
          </a:p>
          <a:p>
            <a:r>
              <a:rPr lang="kk-KZ" b="1" i="1" dirty="0" smtClean="0"/>
              <a:t>бөлімдерге </a:t>
            </a:r>
            <a:r>
              <a:rPr lang="kk-KZ" b="1" i="1" dirty="0"/>
              <a:t>бөлуге болады</a:t>
            </a:r>
            <a:r>
              <a:rPr lang="kk-KZ" b="1" i="1" dirty="0" smtClean="0"/>
              <a:t>:</a:t>
            </a:r>
          </a:p>
          <a:p>
            <a:endParaRPr lang="ru-RU" dirty="0"/>
          </a:p>
          <a:p>
            <a:r>
              <a:rPr lang="kk-KZ" b="1" dirty="0">
                <a:solidFill>
                  <a:srgbClr val="002060"/>
                </a:solidFill>
              </a:rPr>
              <a:t>1) жалпы;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2) ДК-де</a:t>
            </a:r>
            <a:r>
              <a:rPr lang="ru-RU" b="1" dirty="0">
                <a:solidFill>
                  <a:srgbClr val="002060"/>
                </a:solidFill>
              </a:rPr>
              <a:t>  </a:t>
            </a:r>
            <a:r>
              <a:rPr lang="kk-KZ" b="1" dirty="0">
                <a:solidFill>
                  <a:srgbClr val="002060"/>
                </a:solidFill>
              </a:rPr>
              <a:t>жұмысты </a:t>
            </a:r>
            <a:r>
              <a:rPr lang="kk-KZ" b="1" dirty="0" smtClean="0">
                <a:solidFill>
                  <a:srgbClr val="002060"/>
                </a:solidFill>
              </a:rPr>
              <a:t>бастар </a:t>
            </a:r>
            <a:r>
              <a:rPr lang="kk-KZ" b="1" dirty="0">
                <a:solidFill>
                  <a:srgbClr val="002060"/>
                </a:solidFill>
              </a:rPr>
              <a:t>алдында;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3) жұмыс </a:t>
            </a:r>
            <a:r>
              <a:rPr lang="kk-KZ" b="1" dirty="0" smtClean="0">
                <a:solidFill>
                  <a:srgbClr val="002060"/>
                </a:solidFill>
              </a:rPr>
              <a:t>барысындағы;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>
                <a:solidFill>
                  <a:srgbClr val="002060"/>
                </a:solidFill>
              </a:rPr>
              <a:t>4) </a:t>
            </a:r>
            <a:r>
              <a:rPr lang="kk-KZ" b="1" dirty="0">
                <a:solidFill>
                  <a:srgbClr val="002060"/>
                </a:solidFill>
              </a:rPr>
              <a:t>жұмыс соңында.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5</a:t>
            </a:r>
            <a:r>
              <a:rPr lang="kk-KZ" b="1" dirty="0">
                <a:solidFill>
                  <a:srgbClr val="002060"/>
                </a:solidFill>
              </a:rPr>
              <a:t>) </a:t>
            </a:r>
            <a:r>
              <a:rPr lang="kk-KZ" b="1" dirty="0">
                <a:solidFill>
                  <a:srgbClr val="002060"/>
                </a:solidFill>
              </a:rPr>
              <a:t>авариялық жағдайлардағы</a:t>
            </a:r>
            <a:r>
              <a:rPr lang="kk-KZ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63" y="2924944"/>
            <a:ext cx="3367261" cy="33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51" y="2743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1304925"/>
            <a:ext cx="27146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i="1" dirty="0" err="1" smtClean="0">
                <a:solidFill>
                  <a:srgbClr val="FF0000"/>
                </a:solidFill>
              </a:rPr>
              <a:t>Тиым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салынады</a:t>
            </a:r>
            <a:r>
              <a:rPr lang="uk-UA" b="1" i="1" dirty="0" smtClean="0">
                <a:solidFill>
                  <a:srgbClr val="FF0000"/>
                </a:solidFill>
              </a:rPr>
              <a:t> !!!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51" y="1124744"/>
            <a:ext cx="4267200" cy="2277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Экранды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қолмен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ұстауға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Қисайып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отыруға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Қатты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дауыстап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сөйлеуге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Кабельдерді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қозғауға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Шектен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тыс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жұмыс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істеуге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Кабинетте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жүгіруге</a:t>
            </a:r>
            <a:r>
              <a:rPr lang="uk-UA" sz="1800" b="1" dirty="0" smtClean="0"/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uk-UA" sz="1800" b="1" dirty="0" err="1" smtClean="0"/>
              <a:t>Ылғал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киіммен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қолмен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жұмыс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жасауға</a:t>
            </a:r>
            <a:endParaRPr lang="ru-RU" sz="1800" b="1" dirty="0" smtClean="0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614987" y="1412776"/>
            <a:ext cx="2485406" cy="28803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5796136" y="1412776"/>
            <a:ext cx="2448272" cy="300682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 advAuto="0"/>
      <p:bldP spid="77832" grpId="0" animBg="1"/>
      <p:bldP spid="778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18722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Орындықтың арқасы реттелуі керек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29216"/>
            <a:ext cx="19442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Пернетақта үстелдің үстінде болғаны дұрыс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652984"/>
            <a:ext cx="19442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Көз бен монитордың ара қашықтығы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710" y="5517232"/>
            <a:ext cx="20162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Орындықты арқа шаршамайтындай қою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548680"/>
            <a:ext cx="7632848" cy="5623482"/>
            <a:chOff x="755576" y="548680"/>
            <a:chExt cx="7632848" cy="56234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48680"/>
              <a:ext cx="7632848" cy="56234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63888" y="5615894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Аяқтың табандарын еденге қою керек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8184" y="5648942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Үстелдің аяқтарын қозғалмайтындай ету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693032"/>
              <a:ext cx="1872208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Орындықтың арқасы реттелуі керек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701560"/>
              <a:ext cx="1944216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Пернетақта үстелдің үстінде болғаны дұрыс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0192" y="725328"/>
              <a:ext cx="1944216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Көз бен монитордың ара қашықтығы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8710" y="5589576"/>
              <a:ext cx="201622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Орындықты арқа шаршамайтындай қою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004" y="620688"/>
            <a:ext cx="7365404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КӨЗ ТАЛҒАНДА ЖАСАЙТЫН ЖАТТЫҒУЛАРДЫ ЕСІҢЕ САҚТА </a:t>
            </a:r>
            <a:r>
              <a:rPr lang="kk-KZ" b="1" dirty="0" smtClean="0">
                <a:solidFill>
                  <a:srgbClr val="C00000"/>
                </a:solidFill>
              </a:rPr>
              <a:t>ЖӘНЕ  ОЛАРДЫ </a:t>
            </a:r>
            <a:r>
              <a:rPr lang="kk-KZ" b="1" dirty="0">
                <a:solidFill>
                  <a:srgbClr val="C00000"/>
                </a:solidFill>
              </a:rPr>
              <a:t>ОРЫНДА!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k-KZ" sz="1400" b="1" i="1" dirty="0"/>
              <a:t>1-жаттығу</a:t>
            </a:r>
            <a:endParaRPr lang="ru-RU" sz="1400" dirty="0"/>
          </a:p>
          <a:p>
            <a:r>
              <a:rPr lang="kk-KZ" sz="1400" dirty="0"/>
              <a:t>- Көздеріңнен бұлшық етін қатайтып, бірнеше секунд жұмыңдар.</a:t>
            </a:r>
            <a:endParaRPr lang="ru-RU" sz="1400" dirty="0"/>
          </a:p>
          <a:p>
            <a:r>
              <a:rPr lang="kk-KZ" sz="1400" dirty="0" smtClean="0"/>
              <a:t>- Көздеріңнің </a:t>
            </a:r>
            <a:r>
              <a:rPr lang="kk-KZ" sz="1400" dirty="0"/>
              <a:t>бұлшық етін босаңсытып, </a:t>
            </a:r>
            <a:r>
              <a:rPr lang="kk-KZ" sz="1400" dirty="0" smtClean="0"/>
              <a:t>ашыңдар. Бұл </a:t>
            </a:r>
            <a:r>
              <a:rPr lang="kk-KZ" sz="1400" dirty="0"/>
              <a:t>кезде бірқалыпты дем алыңдар</a:t>
            </a:r>
            <a:r>
              <a:rPr lang="kk-KZ" sz="1400" dirty="0" smtClean="0"/>
              <a:t>.</a:t>
            </a:r>
          </a:p>
          <a:p>
            <a:r>
              <a:rPr lang="kk-KZ" sz="1400" dirty="0" smtClean="0"/>
              <a:t> </a:t>
            </a:r>
            <a:r>
              <a:rPr lang="kk-KZ" sz="1400" dirty="0"/>
              <a:t>4-5 рет қайталаңдар.</a:t>
            </a:r>
            <a:endParaRPr lang="ru-RU" sz="1400" dirty="0"/>
          </a:p>
          <a:p>
            <a:r>
              <a:rPr lang="kk-KZ" sz="1400" b="1" i="1" dirty="0"/>
              <a:t>2-жаттығу</a:t>
            </a:r>
            <a:endParaRPr lang="ru-RU" sz="1400" dirty="0"/>
          </a:p>
          <a:p>
            <a:r>
              <a:rPr lang="kk-KZ" sz="1400" dirty="0"/>
              <a:t>- Кеңсірікке қарап тұрып, 3 рет терең дем алыңдар</a:t>
            </a:r>
            <a:endParaRPr lang="ru-RU" sz="1400" dirty="0"/>
          </a:p>
          <a:p>
            <a:r>
              <a:rPr lang="kk-KZ" sz="1400" dirty="0"/>
              <a:t>- Көздеріңді талдырмаңдар</a:t>
            </a:r>
            <a:endParaRPr lang="ru-RU" sz="1400" dirty="0"/>
          </a:p>
          <a:p>
            <a:r>
              <a:rPr lang="kk-KZ" sz="1400" dirty="0"/>
              <a:t>- Алысқа қадалып қараңдар.</a:t>
            </a:r>
            <a:endParaRPr lang="ru-RU" sz="1400" dirty="0"/>
          </a:p>
          <a:p>
            <a:r>
              <a:rPr lang="kk-KZ" sz="1400" b="1" i="1" dirty="0"/>
              <a:t>3-жаттығу</a:t>
            </a:r>
            <a:endParaRPr lang="ru-RU" sz="1400" dirty="0"/>
          </a:p>
          <a:p>
            <a:r>
              <a:rPr lang="kk-KZ" sz="1400" dirty="0"/>
              <a:t>- Бастарыңды бұрмай, ОҢҒА қарап, көз тіккен нүктені белгілеңдер.</a:t>
            </a:r>
            <a:endParaRPr lang="ru-RU" sz="1400" dirty="0"/>
          </a:p>
          <a:p>
            <a:r>
              <a:rPr lang="kk-KZ" sz="1400" dirty="0"/>
              <a:t>- Алысқа қадалып қараңдар</a:t>
            </a:r>
            <a:endParaRPr lang="ru-RU" sz="1400" dirty="0"/>
          </a:p>
          <a:p>
            <a:r>
              <a:rPr lang="kk-KZ" sz="1400" b="1" i="1" dirty="0"/>
              <a:t>4-жаттығу</a:t>
            </a:r>
            <a:endParaRPr lang="ru-RU" sz="1400" dirty="0"/>
          </a:p>
          <a:p>
            <a:r>
              <a:rPr lang="kk-KZ" sz="1400" dirty="0"/>
              <a:t>- Бастарыңды бұрмай, СОЛҒА қарап, көз тіккен нүктені белгілеңдер.</a:t>
            </a:r>
            <a:endParaRPr lang="ru-RU" sz="1400" dirty="0"/>
          </a:p>
          <a:p>
            <a:r>
              <a:rPr lang="kk-KZ" sz="1400" dirty="0"/>
              <a:t>- Алысқа қадалып қараңдар</a:t>
            </a:r>
            <a:endParaRPr lang="ru-RU" sz="1400" dirty="0"/>
          </a:p>
          <a:p>
            <a:r>
              <a:rPr lang="kk-KZ" sz="1400" dirty="0"/>
              <a:t> </a:t>
            </a:r>
            <a:r>
              <a:rPr lang="kk-KZ" sz="1400" b="1" i="1" dirty="0" smtClean="0"/>
              <a:t>5-жаттығу</a:t>
            </a:r>
            <a:endParaRPr lang="ru-RU" sz="1400" dirty="0"/>
          </a:p>
          <a:p>
            <a:r>
              <a:rPr lang="kk-KZ" sz="1400" dirty="0"/>
              <a:t>- </a:t>
            </a:r>
            <a:r>
              <a:rPr lang="kk-KZ" sz="1400" dirty="0" smtClean="0"/>
              <a:t>Көзден 30 см арақашықтыққа қарындашты ұстап тұрып ұзақ тесіле қараймыз, сосын мұрынның ұшына қараймыз.</a:t>
            </a:r>
            <a:endParaRPr lang="ru-RU" sz="1400" dirty="0"/>
          </a:p>
          <a:p>
            <a:r>
              <a:rPr lang="kk-KZ" sz="1400" b="1" i="1" dirty="0"/>
              <a:t>6-жаттығу</a:t>
            </a:r>
            <a:endParaRPr lang="ru-RU" sz="1400" dirty="0"/>
          </a:p>
          <a:p>
            <a:r>
              <a:rPr lang="kk-KZ" sz="1400" dirty="0"/>
              <a:t>- </a:t>
            </a:r>
            <a:r>
              <a:rPr lang="kk-KZ" sz="1400" dirty="0" smtClean="0"/>
              <a:t>Алақанды бір-біріне уқалап жылытып алып көзге жайлап басу керек. Осылайша 3-5 секунд тұру.</a:t>
            </a:r>
            <a:endParaRPr lang="ru-RU" sz="1400" dirty="0"/>
          </a:p>
          <a:p>
            <a:r>
              <a:rPr lang="kk-KZ" sz="1400" b="1" i="1" dirty="0"/>
              <a:t>7-жаттығу</a:t>
            </a:r>
            <a:endParaRPr lang="ru-RU" sz="1400" dirty="0"/>
          </a:p>
          <a:p>
            <a:r>
              <a:rPr lang="kk-KZ" sz="1400" dirty="0"/>
              <a:t>- Көздеріңді 20-30 секунд бойы жиі-жиі жыпылықтатыңдар.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29190"/>
            <a:ext cx="2000577" cy="12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992" y="692696"/>
            <a:ext cx="76054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АЛҒАШҚЫ МЕДИЦИНАЛЫҚ КӨМЕК КӨРСЕТУ </a:t>
            </a:r>
            <a:r>
              <a:rPr lang="kk-KZ" b="1" dirty="0" smtClean="0">
                <a:solidFill>
                  <a:srgbClr val="C00000"/>
                </a:solidFill>
              </a:rPr>
              <a:t>ӘДІСТЕРІ</a:t>
            </a:r>
          </a:p>
          <a:p>
            <a:pPr algn="ctr"/>
            <a:endParaRPr lang="ru-RU" sz="1400" dirty="0">
              <a:solidFill>
                <a:srgbClr val="C00000"/>
              </a:solidFill>
            </a:endParaRPr>
          </a:p>
          <a:p>
            <a:r>
              <a:rPr lang="kk-KZ" sz="1400" b="1" i="1" dirty="0">
                <a:solidFill>
                  <a:srgbClr val="0070C0"/>
                </a:solidFill>
              </a:rPr>
              <a:t>Электр тогымен зақымданғанда көмек көрсету: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Токты ажырату (тарату тақтасындағы тумблерді өшіру</a:t>
            </a:r>
            <a:r>
              <a:rPr lang="kk-KZ" sz="1400" dirty="0" smtClean="0"/>
              <a:t>).Зақымданған </a:t>
            </a:r>
            <a:r>
              <a:rPr lang="kk-KZ" sz="1400" dirty="0"/>
              <a:t>адамды электр тогының әсерінен электр тогын өткізбейтін қол астындағы материалдарды пайдаланып </a:t>
            </a:r>
            <a:r>
              <a:rPr lang="kk-KZ" sz="1400" dirty="0" smtClean="0"/>
              <a:t>босату. Зақымданған </a:t>
            </a:r>
            <a:r>
              <a:rPr lang="kk-KZ" sz="1400" dirty="0"/>
              <a:t>адамды қарап шығып, оған зардабының ауырлығына байланысты көмек </a:t>
            </a:r>
            <a:r>
              <a:rPr lang="kk-KZ" sz="1400" dirty="0" smtClean="0"/>
              <a:t>көрсету. Дәрігерді </a:t>
            </a:r>
            <a:r>
              <a:rPr lang="kk-KZ" sz="1400" dirty="0"/>
              <a:t>шақыру (мектептің медпунктінен, </a:t>
            </a:r>
            <a:r>
              <a:rPr lang="kk-KZ" sz="1400" dirty="0" smtClean="0"/>
              <a:t>103 </a:t>
            </a:r>
            <a:r>
              <a:rPr lang="kk-KZ" sz="1400" dirty="0"/>
              <a:t>жедел жәрдем телефоны бойынша немесе жақын жердегі емдеу мекемесінен)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Күйген кезде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 күйікке шалынған </a:t>
            </a:r>
            <a:r>
              <a:rPr lang="kk-KZ" sz="1400" dirty="0" smtClean="0"/>
              <a:t>жағдайда: Ауырғанды </a:t>
            </a:r>
            <a:r>
              <a:rPr lang="kk-KZ" sz="1400" dirty="0"/>
              <a:t>басатын, тыныштандыратын дәрі (анальгин, валерьянка) беру </a:t>
            </a:r>
            <a:r>
              <a:rPr lang="kk-KZ" sz="1400" dirty="0" smtClean="0"/>
              <a:t>керек. Күйген </a:t>
            </a:r>
            <a:r>
              <a:rPr lang="kk-KZ" sz="1400" dirty="0"/>
              <a:t>жерге дәрі (винилин) жағу </a:t>
            </a:r>
            <a:r>
              <a:rPr lang="kk-KZ" sz="1400" dirty="0" smtClean="0"/>
              <a:t>керек. Күйген </a:t>
            </a:r>
            <a:r>
              <a:rPr lang="kk-KZ" sz="1400" dirty="0"/>
              <a:t>жараның бетіне микроб түспейтіндей етіп, алдымен целлофанмен орап алып, суық суда ұстау </a:t>
            </a:r>
            <a:r>
              <a:rPr lang="kk-KZ" sz="1400" dirty="0" smtClean="0"/>
              <a:t>керек. Дәрігерді 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Талып қалғандағы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 талып қалған </a:t>
            </a:r>
            <a:r>
              <a:rPr lang="kk-KZ" sz="1400" dirty="0" smtClean="0"/>
              <a:t>жағдайда: Талып </a:t>
            </a:r>
            <a:r>
              <a:rPr lang="kk-KZ" sz="1400" dirty="0"/>
              <a:t>қалған адамды тегіс жерге шалқасынан, басын солға бұрып жатқызу </a:t>
            </a:r>
            <a:r>
              <a:rPr lang="kk-KZ" sz="1400" dirty="0" smtClean="0"/>
              <a:t>керек. Дәрігерді</a:t>
            </a:r>
            <a:r>
              <a:rPr lang="ru-RU" sz="1400" dirty="0"/>
              <a:t>  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керек.</a:t>
            </a:r>
            <a:endParaRPr lang="ru-RU" sz="1400" dirty="0"/>
          </a:p>
          <a:p>
            <a:r>
              <a:rPr lang="kk-KZ" sz="1400" b="1" i="1" dirty="0">
                <a:solidFill>
                  <a:srgbClr val="0070C0"/>
                </a:solidFill>
              </a:rPr>
              <a:t>Тынысы тоқтап қалғандығы көмек көрсету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kk-KZ" sz="1400" dirty="0"/>
              <a:t>Адамның тынысы тоқтап қалған </a:t>
            </a:r>
            <a:r>
              <a:rPr lang="kk-KZ" sz="1400" dirty="0" smtClean="0"/>
              <a:t>жағдайда: Адамның </a:t>
            </a:r>
            <a:r>
              <a:rPr lang="kk-KZ" sz="1400" dirty="0"/>
              <a:t>аузын ашып тілін көру керек, егер тілі көмекейіне қарай түсіп кетсе – қолмен тартып шығарып қалыпты орнына келтіру </a:t>
            </a:r>
            <a:r>
              <a:rPr lang="kk-KZ" sz="1400" dirty="0" smtClean="0"/>
              <a:t>керек; Дәрігерді </a:t>
            </a:r>
            <a:r>
              <a:rPr lang="kk-KZ" sz="1400" dirty="0"/>
              <a:t>(мектептегі медпункттен, </a:t>
            </a:r>
            <a:r>
              <a:rPr lang="kk-KZ" sz="1400" dirty="0" smtClean="0"/>
              <a:t>103 </a:t>
            </a:r>
            <a:r>
              <a:rPr lang="kk-KZ" sz="1400" dirty="0"/>
              <a:t>жәрдем телефоны бойынша немесе жақын жердегі емдеу мекемесінен) шақырту </a:t>
            </a:r>
            <a:r>
              <a:rPr lang="kk-KZ" sz="1400" dirty="0" smtClean="0"/>
              <a:t>керек. Тыныс </a:t>
            </a:r>
            <a:r>
              <a:rPr lang="kk-KZ" sz="1400" dirty="0"/>
              <a:t>алуы қалпына келгенше немесе дәрігер келгенге дейін жасанды түрде тыныс алдырту (ауызды ауызға тақап) жасау керек.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3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65895"/>
              </p:ext>
            </p:extLst>
          </p:nvPr>
        </p:nvGraphicFramePr>
        <p:xfrm>
          <a:off x="827584" y="1105962"/>
          <a:ext cx="7416824" cy="498733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31821"/>
                <a:gridCol w="3885003"/>
              </a:tblGrid>
              <a:tr h="537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Медициналық құралдар мен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дәрі-дәрмектердің аттары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Арналуы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Таңатын антисептикалық дара пакеттер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Таңуға арналған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Қанның ағуын тоқтатуға арналған резеңке бұрау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Қанды тоқтату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Таңғыш бинт 3 дана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Жараны таңу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Жабысатын пластырь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Жараның таңуын бекіту үшін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Пакеттегі мақта, 3 мақта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Терідегі көзді жуу мен жараны сүрту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Йод тұнбасы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Жараның төңірегін, жарақаттар мен тырналған жерге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Марганец қышқыл калий (марганцовка)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Терінің зақымданған жеріне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Бриллиант көгінің (зеленка) 1%-тік спиртті ерітіндісі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Терінің жарақатталған жеріне жағу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Бор қышқылының</a:t>
                      </a:r>
                      <a:r>
                        <a:rPr lang="ru-RU" sz="1200">
                          <a:effectLst/>
                        </a:rPr>
                        <a:t>  </a:t>
                      </a:r>
                      <a:r>
                        <a:rPr lang="kk-KZ" sz="1200">
                          <a:effectLst/>
                        </a:rPr>
                        <a:t>2-4%-тік ерітіндісі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Күйген кезде көзді шаю, көзге тарту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Мүсәтір спирті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Адам талып қалған кезде мақтаға 2-3 тамшысын тамызып, зақөымданғанның мұрнына жақындату керек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Кордиамин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Орталық жүйке жүйесін, жүрек пен тыныс қызметін: 25 тамшы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Резеңке қолғап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Зақымданған адамды электр тогынан ажырату үшін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736630"/>
            <a:ext cx="7128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Дәрі қобдишасы. Алғашқы көмек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40165"/>
              </p:ext>
            </p:extLst>
          </p:nvPr>
        </p:nvGraphicFramePr>
        <p:xfrm>
          <a:off x="899593" y="1916832"/>
          <a:ext cx="7492096" cy="18173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6120"/>
                <a:gridCol w="1168005"/>
                <a:gridCol w="1074146"/>
                <a:gridCol w="792088"/>
                <a:gridCol w="829390"/>
                <a:gridCol w="1044287"/>
                <a:gridCol w="870102"/>
                <a:gridCol w="784613"/>
                <a:gridCol w="723345"/>
              </a:tblGrid>
              <a:tr h="72008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алушының аты-жөні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 мерзімі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</a:t>
                      </a:r>
                      <a:r>
                        <a:rPr lang="kk-KZ" sz="1200" dirty="0" smtClean="0">
                          <a:effectLst/>
                        </a:rPr>
                        <a:t>ынып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Нұсқаудың мазмұны мен нұсқау атауы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берушінің</a:t>
                      </a:r>
                      <a:endParaRPr lang="ru-RU" sz="12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аты-жөні мен қызметі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берушінің қолы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Нұсқау алушының қолы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438" marR="71755" indent="-71438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Сынақ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Арысбеков</a:t>
                      </a:r>
                      <a:r>
                        <a:rPr lang="kk-KZ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01.09.13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44" y="8367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Оқушыларға еңбек қауіпсіздігін сақтау бойынша компьютерлік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сыныпта сабақ ұйымдастыру мен сыныптан немесе мектептен тыс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шаралар өткізгенде нұсқау беру журналы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3861048"/>
            <a:ext cx="4752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Жұмыс орнын пайдалануды есепке алу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39478"/>
              </p:ext>
            </p:extLst>
          </p:nvPr>
        </p:nvGraphicFramePr>
        <p:xfrm>
          <a:off x="971600" y="4396090"/>
          <a:ext cx="7272809" cy="83311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9644"/>
                <a:gridCol w="1659897"/>
                <a:gridCol w="1050500"/>
                <a:gridCol w="1050500"/>
                <a:gridCol w="1050500"/>
                <a:gridCol w="1050500"/>
                <a:gridCol w="1051268"/>
              </a:tblGrid>
              <a:tr h="46735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Аты-жөні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Уақыты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Мерзімі</a:t>
                      </a:r>
                      <a:endParaRPr lang="ru-RU" sz="12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Қолы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Ескерту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662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Ибраев</a:t>
                      </a:r>
                      <a:r>
                        <a:rPr lang="kk-KZ" sz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Марат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14.00-14.20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12.09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Монитор қосылмады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</TotalTime>
  <Words>546</Words>
  <Application>Microsoft Office PowerPoint</Application>
  <PresentationFormat>Экран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Компьютер кабинетіндегі қауіпсіздік ережесі</vt:lpstr>
      <vt:lpstr>Презентация PowerPoint</vt:lpstr>
      <vt:lpstr>Тиым салынады 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Сейлова</cp:lastModifiedBy>
  <cp:revision>23</cp:revision>
  <dcterms:created xsi:type="dcterms:W3CDTF">2013-05-10T08:42:50Z</dcterms:created>
  <dcterms:modified xsi:type="dcterms:W3CDTF">2013-09-04T11:26:02Z</dcterms:modified>
</cp:coreProperties>
</file>