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0" r:id="rId3"/>
    <p:sldId id="261" r:id="rId4"/>
    <p:sldId id="310" r:id="rId5"/>
    <p:sldId id="315" r:id="rId6"/>
    <p:sldId id="262" r:id="rId7"/>
    <p:sldId id="263" r:id="rId8"/>
    <p:sldId id="264" r:id="rId9"/>
    <p:sldId id="265" r:id="rId10"/>
  </p:sldIdLst>
  <p:sldSz cx="9144000" cy="6858000" type="screen4x3"/>
  <p:notesSz cx="6858000" cy="9144000"/>
  <p:defaultTextStyle>
    <a:defPPr>
      <a:defRPr lang="kk-K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kk-K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56E48D-CDD6-4E7B-AFDF-7FD7EB5DD041}" type="datetimeFigureOut">
              <a:rPr lang="kk-KZ"/>
              <a:pPr>
                <a:defRPr/>
              </a:pPr>
              <a:t>24.10.2017</a:t>
            </a:fld>
            <a:endParaRPr lang="kk-K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k-KZ"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kk-KZ"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kk-K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CAC824-0458-4BEF-B581-6C9FC568910E}" type="slidenum">
              <a:rPr lang="kk-KZ"/>
              <a:pPr>
                <a:defRPr/>
              </a:pPr>
              <a:t>‹#›</a:t>
            </a:fld>
            <a:endParaRPr lang="kk-KZ"/>
          </a:p>
        </p:txBody>
      </p:sp>
    </p:spTree>
    <p:extLst>
      <p:ext uri="{BB962C8B-B14F-4D97-AF65-F5344CB8AC3E}">
        <p14:creationId xmlns:p14="http://schemas.microsoft.com/office/powerpoint/2010/main" val="3990989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FB36CCF-3090-4705-BD9D-DB062F39C549}" type="slidenum">
              <a:rPr lang="en-GB" altLang="kk-KZ" smtClean="0">
                <a:solidFill>
                  <a:srgbClr val="80808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altLang="kk-KZ" smtClean="0">
              <a:solidFill>
                <a:srgbClr val="808080"/>
              </a:solidFill>
              <a:latin typeface="Times New Roman" pitchFamily="18" charset="0"/>
              <a:cs typeface="Arial" charset="0"/>
            </a:endParaRPr>
          </a:p>
        </p:txBody>
      </p:sp>
      <p:sp>
        <p:nvSpPr>
          <p:cNvPr id="20483" name="Text Box 1"/>
          <p:cNvSpPr txBox="1">
            <a:spLocks noChangeArrowheads="1"/>
          </p:cNvSpPr>
          <p:nvPr/>
        </p:nvSpPr>
        <p:spPr bwMode="auto">
          <a:xfrm>
            <a:off x="947738" y="736600"/>
            <a:ext cx="4913312" cy="3684588"/>
          </a:xfrm>
          <a:prstGeom prst="rect">
            <a:avLst/>
          </a:prstGeom>
          <a:solidFill>
            <a:srgbClr val="FFFFFF"/>
          </a:solidFill>
          <a:ln w="9360">
            <a:solidFill>
              <a:srgbClr val="000000"/>
            </a:solidFill>
            <a:miter lim="800000"/>
            <a:headEnd/>
            <a:tailEnd/>
          </a:ln>
        </p:spPr>
        <p:txBody>
          <a:bodyPr wrap="none" anchor="ctr"/>
          <a:lstStyle/>
          <a:p>
            <a:pPr defTabSz="449263">
              <a:lnSpc>
                <a:spcPct val="78000"/>
              </a:lnSpc>
              <a:buClr>
                <a:srgbClr val="000000"/>
              </a:buClr>
              <a:buSzPct val="100000"/>
              <a:buFont typeface="Times New Roman" pitchFamily="18" charset="0"/>
              <a:buNone/>
            </a:pPr>
            <a:endParaRPr lang="ru-RU" altLang="kk-KZ" sz="2400">
              <a:solidFill>
                <a:srgbClr val="FFFFFF"/>
              </a:solidFill>
              <a:latin typeface="Times New Roman" pitchFamily="18" charset="0"/>
            </a:endParaRPr>
          </a:p>
        </p:txBody>
      </p:sp>
      <p:sp>
        <p:nvSpPr>
          <p:cNvPr id="20484" name="Rectangle 2"/>
          <p:cNvSpPr>
            <a:spLocks noGrp="1" noChangeArrowheads="1"/>
          </p:cNvSpPr>
          <p:nvPr>
            <p:ph type="body"/>
          </p:nvPr>
        </p:nvSpPr>
        <p:spPr bwMode="auto">
          <a:xfrm>
            <a:off x="914400" y="4343400"/>
            <a:ext cx="5022850" cy="4114800"/>
          </a:xfrm>
          <a:noFill/>
        </p:spPr>
        <p:txBody>
          <a:bodyPr wrap="none" numCol="1" anchor="ctr" anchorCtr="0" compatLnSpc="1">
            <a:prstTxWarp prst="textNoShape">
              <a:avLst/>
            </a:prstTxWarp>
          </a:bodyPr>
          <a:lstStyle/>
          <a:p>
            <a:pPr eaLnBrk="1" hangingPunct="1">
              <a:spcBef>
                <a:spcPct val="0"/>
              </a:spcBef>
            </a:pPr>
            <a:endParaRPr lang="ru-RU" altLang="kk-KZ" smtClean="0"/>
          </a:p>
        </p:txBody>
      </p:sp>
    </p:spTree>
    <p:extLst>
      <p:ext uri="{BB962C8B-B14F-4D97-AF65-F5344CB8AC3E}">
        <p14:creationId xmlns:p14="http://schemas.microsoft.com/office/powerpoint/2010/main" val="86910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7CEE62A-35DE-4CC3-97C1-2485D80AC847}" type="slidenum">
              <a:rPr lang="en-GB" altLang="kk-KZ" smtClean="0">
                <a:solidFill>
                  <a:srgbClr val="80808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altLang="kk-KZ" smtClean="0">
              <a:solidFill>
                <a:srgbClr val="808080"/>
              </a:solidFill>
              <a:latin typeface="Times New Roman" pitchFamily="18" charset="0"/>
              <a:cs typeface="Arial" charset="0"/>
            </a:endParaRPr>
          </a:p>
        </p:txBody>
      </p:sp>
      <p:sp>
        <p:nvSpPr>
          <p:cNvPr id="24579" name="Text Box 1"/>
          <p:cNvSpPr txBox="1">
            <a:spLocks noChangeArrowheads="1"/>
          </p:cNvSpPr>
          <p:nvPr/>
        </p:nvSpPr>
        <p:spPr bwMode="auto">
          <a:xfrm>
            <a:off x="939800" y="750888"/>
            <a:ext cx="5008563" cy="3757612"/>
          </a:xfrm>
          <a:prstGeom prst="rect">
            <a:avLst/>
          </a:prstGeom>
          <a:solidFill>
            <a:srgbClr val="FFFFFF"/>
          </a:solidFill>
          <a:ln w="9525">
            <a:solidFill>
              <a:srgbClr val="000000"/>
            </a:solidFill>
            <a:miter lim="800000"/>
            <a:headEnd/>
            <a:tailEnd/>
          </a:ln>
        </p:spPr>
        <p:txBody>
          <a:bodyPr wrap="none" anchor="ctr"/>
          <a:lstStyle/>
          <a:p>
            <a:pPr defTabSz="449263">
              <a:lnSpc>
                <a:spcPct val="78000"/>
              </a:lnSpc>
              <a:buClr>
                <a:srgbClr val="000000"/>
              </a:buClr>
              <a:buSzPct val="100000"/>
              <a:buFont typeface="Times New Roman" pitchFamily="18" charset="0"/>
              <a:buNone/>
            </a:pPr>
            <a:endParaRPr lang="ru-RU" altLang="kk-KZ" sz="2400">
              <a:solidFill>
                <a:srgbClr val="FFFFFF"/>
              </a:solidFill>
              <a:latin typeface="Times New Roman" pitchFamily="18" charset="0"/>
            </a:endParaRPr>
          </a:p>
        </p:txBody>
      </p:sp>
      <p:sp>
        <p:nvSpPr>
          <p:cNvPr id="24580" name="Rectangle 2"/>
          <p:cNvSpPr>
            <a:spLocks noGrp="1" noChangeArrowheads="1"/>
          </p:cNvSpPr>
          <p:nvPr>
            <p:ph type="body"/>
          </p:nvPr>
        </p:nvSpPr>
        <p:spPr bwMode="auto">
          <a:xfrm>
            <a:off x="914400" y="4343400"/>
            <a:ext cx="5022850" cy="4114800"/>
          </a:xfrm>
          <a:noFill/>
        </p:spPr>
        <p:txBody>
          <a:bodyPr wrap="none" numCol="1" anchor="ctr" anchorCtr="0" compatLnSpc="1">
            <a:prstTxWarp prst="textNoShape">
              <a:avLst/>
            </a:prstTxWarp>
          </a:bodyPr>
          <a:lstStyle/>
          <a:p>
            <a:pPr eaLnBrk="1" hangingPunct="1">
              <a:spcBef>
                <a:spcPct val="0"/>
              </a:spcBef>
            </a:pPr>
            <a:endParaRPr lang="ru-RU" altLang="kk-KZ" smtClean="0"/>
          </a:p>
        </p:txBody>
      </p:sp>
    </p:spTree>
    <p:extLst>
      <p:ext uri="{BB962C8B-B14F-4D97-AF65-F5344CB8AC3E}">
        <p14:creationId xmlns:p14="http://schemas.microsoft.com/office/powerpoint/2010/main" val="83070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Fresh title.png"/>
          <p:cNvPicPr>
            <a:picLocks noChangeAspect="1"/>
          </p:cNvPicPr>
          <p:nvPr/>
        </p:nvPicPr>
        <p:blipFill>
          <a:blip r:embed="rId2" cstate="print"/>
          <a:srcRect b="39771"/>
          <a:stretch>
            <a:fillRect/>
          </a:stretch>
        </p:blipFill>
        <p:spPr bwMode="auto">
          <a:xfrm>
            <a:off x="0" y="1566863"/>
            <a:ext cx="9144000" cy="2243137"/>
          </a:xfrm>
          <a:prstGeom prst="rect">
            <a:avLst/>
          </a:prstGeom>
          <a:noFill/>
          <a:ln w="9525">
            <a:noFill/>
            <a:miter lim="800000"/>
            <a:headEnd/>
            <a:tailEnd/>
          </a:ln>
        </p:spPr>
      </p:pic>
      <p:pic>
        <p:nvPicPr>
          <p:cNvPr id="5" name="Picture 9" descr="Fresh title.png"/>
          <p:cNvPicPr>
            <a:picLocks noChangeAspect="1"/>
          </p:cNvPicPr>
          <p:nvPr/>
        </p:nvPicPr>
        <p:blipFill>
          <a:blip r:embed="rId2" cstate="print"/>
          <a:srcRect t="33632" b="59389"/>
          <a:stretch>
            <a:fillRect/>
          </a:stretch>
        </p:blipFill>
        <p:spPr bwMode="auto">
          <a:xfrm>
            <a:off x="0" y="6597650"/>
            <a:ext cx="9144000" cy="260350"/>
          </a:xfrm>
          <a:prstGeom prst="rect">
            <a:avLst/>
          </a:prstGeom>
          <a:noFill/>
          <a:ln w="9525">
            <a:noFill/>
            <a:miter lim="800000"/>
            <a:headEnd/>
            <a:tailEnd/>
          </a:ln>
        </p:spPr>
      </p:pic>
      <p:sp>
        <p:nvSpPr>
          <p:cNvPr id="2" name="Title 1"/>
          <p:cNvSpPr>
            <a:spLocks noGrp="1"/>
          </p:cNvSpPr>
          <p:nvPr>
            <p:ph type="ctrTitle"/>
          </p:nvPr>
        </p:nvSpPr>
        <p:spPr>
          <a:xfrm>
            <a:off x="685800" y="1134035"/>
            <a:ext cx="7772400" cy="1470025"/>
          </a:xfrm>
        </p:spPr>
        <p:txBody>
          <a:bodyPr/>
          <a:lstStyle>
            <a:lvl1pPr>
              <a:defRPr sz="6000"/>
            </a:lvl1pPr>
          </a:lstStyle>
          <a:p>
            <a:r>
              <a:rPr lang="ru-RU" smtClean="0"/>
              <a:t>Образец заголовка</a:t>
            </a:r>
            <a:endParaRPr/>
          </a:p>
        </p:txBody>
      </p:sp>
      <p:sp>
        <p:nvSpPr>
          <p:cNvPr id="3" name="Subtitle 2"/>
          <p:cNvSpPr>
            <a:spLocks noGrp="1"/>
          </p:cNvSpPr>
          <p:nvPr>
            <p:ph type="subTitle" idx="1"/>
          </p:nvPr>
        </p:nvSpPr>
        <p:spPr>
          <a:xfrm>
            <a:off x="685800" y="4114800"/>
            <a:ext cx="5257800" cy="1371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6" name="Date Placeholder 3"/>
          <p:cNvSpPr>
            <a:spLocks noGrp="1"/>
          </p:cNvSpPr>
          <p:nvPr>
            <p:ph type="dt" sz="half" idx="10"/>
          </p:nvPr>
        </p:nvSpPr>
        <p:spPr>
          <a:xfrm>
            <a:off x="6324600" y="6288088"/>
            <a:ext cx="1981200" cy="365125"/>
          </a:xfrm>
        </p:spPr>
        <p:txBody>
          <a:bodyPr rtlCol="0"/>
          <a:lstStyle>
            <a:lvl1pPr algn="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7" name="Footer Placeholder 4"/>
          <p:cNvSpPr>
            <a:spLocks noGrp="1"/>
          </p:cNvSpPr>
          <p:nvPr>
            <p:ph type="ftr" sz="quarter" idx="11"/>
          </p:nvPr>
        </p:nvSpPr>
        <p:spPr>
          <a:xfrm>
            <a:off x="685800" y="6288088"/>
            <a:ext cx="2895600" cy="365125"/>
          </a:xfrm>
        </p:spPr>
        <p:txBody>
          <a:bodyPr rtlCol="0"/>
          <a:lstStyle>
            <a:lvl1pPr algn="l"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8" name="Slide Number Placeholder 5"/>
          <p:cNvSpPr>
            <a:spLocks noGrp="1"/>
          </p:cNvSpPr>
          <p:nvPr>
            <p:ph type="sldNum" sz="quarter" idx="12"/>
          </p:nvPr>
        </p:nvSpPr>
        <p:spPr>
          <a:xfrm>
            <a:off x="8382000" y="6288088"/>
            <a:ext cx="685800" cy="365125"/>
          </a:xfrm>
        </p:spPr>
        <p:txBody>
          <a:bodyPr rtlCol="0"/>
          <a:lstStyle>
            <a:lvl1pPr fontAlgn="auto">
              <a:lnSpc>
                <a:spcPct val="100000"/>
              </a:lnSpc>
              <a:spcBef>
                <a:spcPts val="0"/>
              </a:spcBef>
              <a:spcAft>
                <a:spcPts val="0"/>
              </a:spcAft>
              <a:buClrTx/>
              <a:buSzTx/>
              <a:buFontTx/>
              <a:buNone/>
              <a:defRPr sz="1100" b="1" kern="1200">
                <a:solidFill>
                  <a:prstClr val="white">
                    <a:tint val="75000"/>
                  </a:prstClr>
                </a:solidFill>
                <a:latin typeface="+mn-lt"/>
                <a:ea typeface="+mn-ea"/>
                <a:cs typeface="+mn-cs"/>
              </a:defRPr>
            </a:lvl1pPr>
          </a:lstStyle>
          <a:p>
            <a:pPr>
              <a:defRPr/>
            </a:pPr>
            <a:fld id="{22ECEAF3-78A7-4CA0-B7AD-32C637EA3EB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5"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B800FDA9-6F3E-47FC-A36B-18018230677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5"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CBCBFA9D-8199-4DA1-9DBC-C5080507C78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8" descr="Fresh section.png"/>
          <p:cNvPicPr>
            <a:picLocks noChangeAspect="1"/>
          </p:cNvPicPr>
          <p:nvPr/>
        </p:nvPicPr>
        <p:blipFill>
          <a:blip r:embed="rId2" cstate="print"/>
          <a:srcRect/>
          <a:stretch>
            <a:fillRect/>
          </a:stretch>
        </p:blipFill>
        <p:spPr bwMode="auto">
          <a:xfrm>
            <a:off x="0" y="3767138"/>
            <a:ext cx="9144000" cy="3090862"/>
          </a:xfrm>
          <a:prstGeom prst="rect">
            <a:avLst/>
          </a:prstGeom>
          <a:noFill/>
          <a:ln w="9525">
            <a:noFill/>
            <a:miter lim="800000"/>
            <a:headEnd/>
            <a:tailEnd/>
          </a:ln>
        </p:spPr>
      </p:pic>
      <p:sp>
        <p:nvSpPr>
          <p:cNvPr id="2" name="Title 1"/>
          <p:cNvSpPr>
            <a:spLocks noGrp="1"/>
          </p:cNvSpPr>
          <p:nvPr>
            <p:ph type="title"/>
          </p:nvPr>
        </p:nvSpPr>
        <p:spPr>
          <a:xfrm>
            <a:off x="672353" y="2819400"/>
            <a:ext cx="7772400" cy="1828800"/>
          </a:xfrm>
        </p:spPr>
        <p:txBody>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672353" y="5257800"/>
            <a:ext cx="7772400" cy="685800"/>
          </a:xfrm>
        </p:spPr>
        <p:txBody>
          <a:bodyPr rtlCol="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a:xfrm>
            <a:off x="673100" y="6553200"/>
            <a:ext cx="1981200" cy="231775"/>
          </a:xfrm>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Footer Placeholder 4"/>
          <p:cNvSpPr>
            <a:spLocks noGrp="1"/>
          </p:cNvSpPr>
          <p:nvPr>
            <p:ph type="ftr" sz="quarter" idx="11"/>
          </p:nvPr>
        </p:nvSpPr>
        <p:spPr>
          <a:xfrm>
            <a:off x="3621088" y="6553200"/>
            <a:ext cx="2895600" cy="231775"/>
          </a:xfrm>
        </p:spPr>
        <p:txBody>
          <a:bodyPr rtlCol="0"/>
          <a:lstStyle>
            <a:lvl1pPr algn="ct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7" name="Slide Number Placeholder 5"/>
          <p:cNvSpPr>
            <a:spLocks noGrp="1"/>
          </p:cNvSpPr>
          <p:nvPr>
            <p:ph type="sldNum" sz="quarter" idx="12"/>
          </p:nvPr>
        </p:nvSpPr>
        <p:spPr>
          <a:xfrm>
            <a:off x="7759700" y="6553200"/>
            <a:ext cx="685800" cy="231775"/>
          </a:xfrm>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76E90B3E-DD64-4631-8181-1542207727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Rectangle 10"/>
          <p:cNvSpPr/>
          <p:nvPr/>
        </p:nvSpPr>
        <p:spPr>
          <a:xfrm>
            <a:off x="4675188"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lnSpc>
                <a:spcPct val="78000"/>
              </a:lnSpc>
              <a:buClr>
                <a:srgbClr val="000000"/>
              </a:buClr>
              <a:buSzPct val="100000"/>
              <a:buFont typeface="Times New Roman" pitchFamily="18" charset="0"/>
              <a:buNone/>
              <a:defRPr/>
            </a:pPr>
            <a:endParaRPr sz="2400">
              <a:solidFill>
                <a:prstClr val="white"/>
              </a:solidFill>
            </a:endParaRPr>
          </a:p>
        </p:txBody>
      </p:sp>
      <p:sp>
        <p:nvSpPr>
          <p:cNvPr id="8" name="Rectangle 9"/>
          <p:cNvSpPr/>
          <p:nvPr/>
        </p:nvSpPr>
        <p:spPr>
          <a:xfrm>
            <a:off x="990600"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lnSpc>
                <a:spcPct val="78000"/>
              </a:lnSpc>
              <a:buClr>
                <a:srgbClr val="000000"/>
              </a:buClr>
              <a:buSzPct val="100000"/>
              <a:buFont typeface="Times New Roman" pitchFamily="18" charset="0"/>
              <a:buNone/>
              <a:defRPr/>
            </a:pPr>
            <a:endParaRPr sz="2400">
              <a:solidFill>
                <a:prstClr val="white"/>
              </a:solidFill>
            </a:endParaRPr>
          </a:p>
        </p:txBody>
      </p:sp>
      <p:sp>
        <p:nvSpPr>
          <p:cNvPr id="5" name="Text Placeholder 4"/>
          <p:cNvSpPr>
            <a:spLocks noGrp="1"/>
          </p:cNvSpPr>
          <p:nvPr>
            <p:ph type="body" sz="quarter" idx="3"/>
          </p:nvPr>
        </p:nvSpPr>
        <p:spPr>
          <a:xfrm>
            <a:off x="4715435"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017494"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9" name="Date Placeholder 6"/>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10" name="Footer Placeholder 7"/>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11" name="Slide Number Placeholder 8"/>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38AE041B-A52B-4F27-B981-1FF7EB9ACB2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4"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5"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D2FAAE38-36E3-450D-AB4D-5907A6A1B1F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3"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4"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59104B3A-E976-480E-BBF3-2416C514FFE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952500" y="5367528"/>
            <a:ext cx="7223760" cy="804672"/>
          </a:xfrm>
        </p:spPr>
        <p:txBody>
          <a:bodyPr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7"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E7516585-DFAE-460F-95AC-09D2584EF79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noProof="0"/>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7"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A17DEA12-84EA-4791-917A-75DA4E0D52C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5" name="Footer Placeholder 4"/>
          <p:cNvSpPr>
            <a:spLocks noGrp="1"/>
          </p:cNvSpPr>
          <p:nvPr>
            <p:ph type="ftr" sz="quarter" idx="11"/>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lnSpc>
                <a:spcPct val="100000"/>
              </a:lnSpc>
              <a:spcBef>
                <a:spcPts val="0"/>
              </a:spcBef>
              <a:spcAft>
                <a:spcPts val="0"/>
              </a:spcAft>
              <a:buClrTx/>
              <a:buSzTx/>
              <a:buFontTx/>
              <a:buNone/>
              <a:defRPr>
                <a:solidFill>
                  <a:prstClr val="white">
                    <a:tint val="75000"/>
                  </a:prstClr>
                </a:solidFill>
                <a:latin typeface="+mn-lt"/>
                <a:ea typeface="Lucida Sans Unicode" pitchFamily="34" charset="0"/>
                <a:cs typeface="+mn-cs"/>
              </a:defRPr>
            </a:lvl1pPr>
          </a:lstStyle>
          <a:p>
            <a:pPr>
              <a:defRPr/>
            </a:pPr>
            <a:fld id="{FB368FBC-6CFC-49F2-9387-21339C3A057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descr="Fresh Master.pn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73100" y="188913"/>
            <a:ext cx="7797800" cy="1460500"/>
          </a:xfrm>
          <a:prstGeom prst="rect">
            <a:avLst/>
          </a:prstGeom>
        </p:spPr>
        <p:txBody>
          <a:bodyPr vert="horz" lIns="91440" tIns="45720" rIns="91440" bIns="45720" rtlCol="0" anchor="b" anchorCtr="0">
            <a:noAutofit/>
          </a:bodyPr>
          <a:lstStyle/>
          <a:p>
            <a:r>
              <a:rPr lang="ru-RU" smtClean="0"/>
              <a:t>Образец заголовка</a:t>
            </a:r>
            <a:endParaRPr/>
          </a:p>
        </p:txBody>
      </p:sp>
      <p:sp>
        <p:nvSpPr>
          <p:cNvPr id="1028" name="Text Placeholder 2"/>
          <p:cNvSpPr>
            <a:spLocks noGrp="1"/>
          </p:cNvSpPr>
          <p:nvPr>
            <p:ph type="body" idx="1"/>
          </p:nvPr>
        </p:nvSpPr>
        <p:spPr bwMode="auto">
          <a:xfrm>
            <a:off x="952500" y="20574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kk-KZ" smtClean="0"/>
              <a:t>Образец текста</a:t>
            </a:r>
          </a:p>
          <a:p>
            <a:pPr lvl="1"/>
            <a:r>
              <a:rPr lang="ru-RU" altLang="kk-KZ" smtClean="0"/>
              <a:t>Второй уровень</a:t>
            </a:r>
          </a:p>
          <a:p>
            <a:pPr lvl="2"/>
            <a:r>
              <a:rPr lang="ru-RU" altLang="kk-KZ" smtClean="0"/>
              <a:t>Третий уровень</a:t>
            </a:r>
          </a:p>
          <a:p>
            <a:pPr lvl="3"/>
            <a:r>
              <a:rPr lang="ru-RU" altLang="kk-KZ" smtClean="0"/>
              <a:t>Четвертый уровень</a:t>
            </a:r>
          </a:p>
          <a:p>
            <a:pPr lvl="4"/>
            <a:r>
              <a:rPr lang="ru-RU" altLang="kk-KZ" smtClean="0"/>
              <a:t>Пятый уровень</a:t>
            </a:r>
          </a:p>
        </p:txBody>
      </p:sp>
      <p:sp>
        <p:nvSpPr>
          <p:cNvPr id="4" name="Date Placeholder 3"/>
          <p:cNvSpPr>
            <a:spLocks noGrp="1"/>
          </p:cNvSpPr>
          <p:nvPr>
            <p:ph type="dt" sz="half" idx="2"/>
          </p:nvPr>
        </p:nvSpPr>
        <p:spPr>
          <a:xfrm>
            <a:off x="952500" y="6553200"/>
            <a:ext cx="1828800" cy="228600"/>
          </a:xfrm>
          <a:prstGeom prst="rect">
            <a:avLst/>
          </a:prstGeom>
        </p:spPr>
        <p:txBody>
          <a:bodyPr vert="horz" wrap="square" lIns="91440" tIns="45720" rIns="91440" bIns="45720" numCol="1" anchor="ctr" anchorCtr="0" compatLnSpc="1">
            <a:prstTxWarp prst="textNoShape">
              <a:avLst/>
            </a:prstTxWarp>
          </a:bodyPr>
          <a:lstStyle>
            <a:lvl1pPr>
              <a:lnSpc>
                <a:spcPct val="78000"/>
              </a:lnSpc>
              <a:buClr>
                <a:srgbClr val="000000"/>
              </a:buClr>
              <a:buSzPct val="100000"/>
              <a:buFont typeface="Times New Roman" pitchFamily="18" charset="0"/>
              <a:buNone/>
              <a:defRPr sz="1100" b="1">
                <a:solidFill>
                  <a:srgbClr val="FFFFFF"/>
                </a:solidFill>
                <a:latin typeface="Times New Roman" pitchFamily="18" charset="0"/>
              </a:defRPr>
            </a:lvl1pPr>
          </a:lstStyle>
          <a:p>
            <a:pPr>
              <a:defRPr/>
            </a:pPr>
            <a:endParaRPr lang="en-GB"/>
          </a:p>
        </p:txBody>
      </p:sp>
      <p:sp>
        <p:nvSpPr>
          <p:cNvPr id="5" name="Footer Placeholder 4"/>
          <p:cNvSpPr>
            <a:spLocks noGrp="1"/>
          </p:cNvSpPr>
          <p:nvPr>
            <p:ph type="ftr" sz="quarter" idx="3"/>
          </p:nvPr>
        </p:nvSpPr>
        <p:spPr>
          <a:xfrm>
            <a:off x="3124200" y="6553200"/>
            <a:ext cx="2895600" cy="228600"/>
          </a:xfrm>
          <a:prstGeom prst="rect">
            <a:avLst/>
          </a:prstGeom>
        </p:spPr>
        <p:txBody>
          <a:bodyPr vert="horz" wrap="square" lIns="91440" tIns="45720" rIns="91440" bIns="45720" numCol="1" anchor="ctr" anchorCtr="0" compatLnSpc="1">
            <a:prstTxWarp prst="textNoShape">
              <a:avLst/>
            </a:prstTxWarp>
          </a:bodyPr>
          <a:lstStyle>
            <a:lvl1pPr algn="ctr">
              <a:lnSpc>
                <a:spcPct val="78000"/>
              </a:lnSpc>
              <a:buClr>
                <a:srgbClr val="000000"/>
              </a:buClr>
              <a:buSzPct val="100000"/>
              <a:buFont typeface="Times New Roman" pitchFamily="18" charset="0"/>
              <a:buNone/>
              <a:defRPr sz="1100" b="1">
                <a:solidFill>
                  <a:srgbClr val="FFFFFF"/>
                </a:solidFill>
                <a:latin typeface="Times New Roman" pitchFamily="18" charset="0"/>
              </a:defRPr>
            </a:lvl1pPr>
          </a:lstStyle>
          <a:p>
            <a:pPr>
              <a:defRPr/>
            </a:pPr>
            <a:endParaRPr lang="en-GB"/>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wrap="square" lIns="91440" tIns="45720" rIns="91440" bIns="45720" numCol="1" anchor="ctr" anchorCtr="0" compatLnSpc="1">
            <a:prstTxWarp prst="textNoShape">
              <a:avLst/>
            </a:prstTxWarp>
          </a:bodyPr>
          <a:lstStyle>
            <a:lvl1pPr algn="r">
              <a:lnSpc>
                <a:spcPct val="78000"/>
              </a:lnSpc>
              <a:buClr>
                <a:srgbClr val="000000"/>
              </a:buClr>
              <a:buSzPct val="100000"/>
              <a:buFont typeface="Times New Roman" pitchFamily="18" charset="0"/>
              <a:buNone/>
              <a:defRPr sz="1100" b="1">
                <a:solidFill>
                  <a:srgbClr val="FFFFFF"/>
                </a:solidFill>
                <a:latin typeface="Times New Roman" pitchFamily="18" charset="0"/>
              </a:defRPr>
            </a:lvl1pPr>
          </a:lstStyle>
          <a:p>
            <a:pPr>
              <a:defRPr/>
            </a:pPr>
            <a:fld id="{4BBCE11D-C192-45B7-9C55-057B5A002243}"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rtl="0" eaLnBrk="0" fontAlgn="base" hangingPunct="0">
        <a:spcBef>
          <a:spcPct val="0"/>
        </a:spcBef>
        <a:spcAft>
          <a:spcPct val="0"/>
        </a:spcAft>
        <a:defRPr sz="5400" b="1" kern="1200">
          <a:solidFill>
            <a:srgbClr val="FFFFFF"/>
          </a:solidFill>
          <a:effectLst>
            <a:innerShdw blurRad="38100">
              <a:schemeClr val="tx1">
                <a:lumMod val="85000"/>
              </a:schemeClr>
            </a:innerShdw>
          </a:effectLst>
          <a:latin typeface="+mj-lt"/>
          <a:ea typeface="+mj-ea"/>
          <a:cs typeface="+mj-cs"/>
        </a:defRPr>
      </a:lvl1pPr>
      <a:lvl2pPr algn="l" rtl="0" eaLnBrk="0" fontAlgn="base" hangingPunct="0">
        <a:spcBef>
          <a:spcPct val="0"/>
        </a:spcBef>
        <a:spcAft>
          <a:spcPct val="0"/>
        </a:spcAft>
        <a:defRPr sz="5400" b="1">
          <a:solidFill>
            <a:srgbClr val="FFFFFF"/>
          </a:solidFill>
          <a:latin typeface="Calibri" pitchFamily="34" charset="0"/>
        </a:defRPr>
      </a:lvl2pPr>
      <a:lvl3pPr algn="l" rtl="0" eaLnBrk="0" fontAlgn="base" hangingPunct="0">
        <a:spcBef>
          <a:spcPct val="0"/>
        </a:spcBef>
        <a:spcAft>
          <a:spcPct val="0"/>
        </a:spcAft>
        <a:defRPr sz="5400" b="1">
          <a:solidFill>
            <a:srgbClr val="FFFFFF"/>
          </a:solidFill>
          <a:latin typeface="Calibri" pitchFamily="34" charset="0"/>
        </a:defRPr>
      </a:lvl3pPr>
      <a:lvl4pPr algn="l" rtl="0" eaLnBrk="0" fontAlgn="base" hangingPunct="0">
        <a:spcBef>
          <a:spcPct val="0"/>
        </a:spcBef>
        <a:spcAft>
          <a:spcPct val="0"/>
        </a:spcAft>
        <a:defRPr sz="5400" b="1">
          <a:solidFill>
            <a:srgbClr val="FFFFFF"/>
          </a:solidFill>
          <a:latin typeface="Calibri" pitchFamily="34" charset="0"/>
        </a:defRPr>
      </a:lvl4pPr>
      <a:lvl5pPr algn="l" rtl="0" eaLnBrk="0" fontAlgn="base" hangingPunct="0">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eaLnBrk="0" fontAlgn="base" hangingPunct="0">
        <a:spcBef>
          <a:spcPts val="18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ts val="18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n-ea"/>
          <a:cs typeface="+mn-cs"/>
        </a:defRPr>
      </a:lvl3pPr>
      <a:lvl4pPr marL="16002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n-ea"/>
          <a:cs typeface="+mn-cs"/>
        </a:defRPr>
      </a:lvl4pPr>
      <a:lvl5pPr marL="2057400" indent="-228600" algn="l" rtl="0" eaLnBrk="0" fontAlgn="base" hangingPunct="0">
        <a:spcBef>
          <a:spcPts val="1800"/>
        </a:spcBef>
        <a:spcAft>
          <a:spcPct val="0"/>
        </a:spcAft>
        <a:buFont typeface="Wingdings" pitchFamily="2" charset="2"/>
        <a:buChar char="R"/>
        <a:defRPr sz="1600" kern="1200">
          <a:solidFill>
            <a:schemeClr val="tx1"/>
          </a:solidFill>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print"/>
          <a:srcRect/>
          <a:stretch>
            <a:fillRect/>
          </a:stretch>
        </p:blipFill>
        <p:spPr bwMode="auto">
          <a:xfrm>
            <a:off x="0" y="2921000"/>
            <a:ext cx="9144000" cy="3937000"/>
          </a:xfrm>
          <a:prstGeom prst="rect">
            <a:avLst/>
          </a:prstGeom>
          <a:noFill/>
          <a:ln w="9525">
            <a:noFill/>
            <a:round/>
            <a:headEnd/>
            <a:tailEnd/>
          </a:ln>
        </p:spPr>
      </p:pic>
      <p:pic>
        <p:nvPicPr>
          <p:cNvPr id="13315"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312324" name="Rectangle 4"/>
          <p:cNvSpPr>
            <a:spLocks noGrp="1" noChangeArrowheads="1"/>
          </p:cNvSpPr>
          <p:nvPr>
            <p:ph type="subTitle" idx="1"/>
          </p:nvPr>
        </p:nvSpPr>
        <p:spPr>
          <a:xfrm>
            <a:off x="1258888" y="3860800"/>
            <a:ext cx="6972300" cy="1858963"/>
          </a:xfrm>
        </p:spPr>
        <p:txBody>
          <a:bodyPr>
            <a:normAutofit fontScale="92500" lnSpcReduction="20000"/>
          </a:bodyPr>
          <a:lstStyle/>
          <a:p>
            <a:pPr algn="ctr" eaLnBrk="1" hangingPunct="1">
              <a:defRPr/>
            </a:pPr>
            <a:r>
              <a:rPr lang="kk-KZ" sz="7200" b="1" i="1" smtClean="0">
                <a:solidFill>
                  <a:schemeClr val="bg1"/>
                </a:solidFill>
                <a:latin typeface="Times New Roman" pitchFamily="18" charset="0"/>
                <a:cs typeface="Times New Roman" pitchFamily="18" charset="0"/>
              </a:rPr>
              <a:t>«Елтай орта мектебі» КММ</a:t>
            </a:r>
            <a:endParaRPr lang="ru-RU" sz="7200" b="1" i="1" smtClean="0">
              <a:solidFill>
                <a:schemeClr val="bg1"/>
              </a:solidFill>
              <a:latin typeface="Times New Roman" pitchFamily="18" charset="0"/>
              <a:cs typeface="Times New Roman" pitchFamily="18" charset="0"/>
            </a:endParaRPr>
          </a:p>
        </p:txBody>
      </p:sp>
      <p:pic>
        <p:nvPicPr>
          <p:cNvPr id="13317" name="Picture 92" descr="C:\Documents and Settings\User\Рабочий стол\конкурс школа\DSCF2054.jpg"/>
          <p:cNvPicPr>
            <a:picLocks noChangeAspect="1" noChangeArrowheads="1"/>
          </p:cNvPicPr>
          <p:nvPr/>
        </p:nvPicPr>
        <p:blipFill>
          <a:blip r:embed="rId4" cstate="print"/>
          <a:srcRect/>
          <a:stretch>
            <a:fillRect/>
          </a:stretch>
        </p:blipFill>
        <p:spPr bwMode="auto">
          <a:xfrm>
            <a:off x="2195513" y="333375"/>
            <a:ext cx="4321175" cy="3125788"/>
          </a:xfrm>
          <a:prstGeom prst="rect">
            <a:avLst/>
          </a:prstGeom>
          <a:noFill/>
          <a:ln w="9525">
            <a:noFill/>
            <a:miter lim="800000"/>
            <a:headEnd/>
            <a:tailEnd/>
          </a:ln>
        </p:spPr>
      </p:pic>
    </p:spTree>
  </p:cSld>
  <p:clrMapOvr>
    <a:masterClrMapping/>
  </p:clrMapOvr>
  <p:transition spd="med" advClick="0" advTm="7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12324">
                                            <p:txEl>
                                              <p:pRg st="0" end="0"/>
                                            </p:txEl>
                                          </p:spTgt>
                                        </p:tgtEl>
                                        <p:attrNameLst>
                                          <p:attrName>style.visibility</p:attrName>
                                        </p:attrNameLst>
                                      </p:cBhvr>
                                      <p:to>
                                        <p:strVal val="visible"/>
                                      </p:to>
                                    </p:set>
                                    <p:anim calcmode="discrete" valueType="clr">
                                      <p:cBhvr override="childStyle">
                                        <p:cTn id="7" dur="80"/>
                                        <p:tgtEl>
                                          <p:spTgt spid="3123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232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123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33"/>
          <p:cNvSpPr>
            <a:spLocks noChangeArrowheads="1"/>
          </p:cNvSpPr>
          <p:nvPr/>
        </p:nvSpPr>
        <p:spPr bwMode="auto">
          <a:xfrm>
            <a:off x="1042988" y="620713"/>
            <a:ext cx="7451725" cy="428625"/>
          </a:xfrm>
          <a:prstGeom prst="rect">
            <a:avLst/>
          </a:prstGeom>
          <a:noFill/>
          <a:ln w="9525">
            <a:noFill/>
            <a:miter lim="800000"/>
            <a:headEnd/>
            <a:tailEnd/>
          </a:ln>
        </p:spPr>
        <p:txBody>
          <a:bodyPr anchor="ctr">
            <a:spAutoFit/>
          </a:bodyPr>
          <a:lstStyle/>
          <a:p>
            <a:pPr marL="628650" indent="-628650" algn="just" defTabSz="449263">
              <a:lnSpc>
                <a:spcPct val="78000"/>
              </a:lnSpc>
              <a:buClr>
                <a:srgbClr val="000000"/>
              </a:buClr>
              <a:buSzPct val="115000"/>
              <a:buFont typeface="Wingdings" pitchFamily="2" charset="2"/>
              <a:buNone/>
            </a:pPr>
            <a:endParaRPr lang="kk-KZ" altLang="kk-KZ" sz="2800" b="1">
              <a:solidFill>
                <a:srgbClr val="008080"/>
              </a:solidFill>
              <a:latin typeface="Times New Roman" pitchFamily="18" charset="0"/>
            </a:endParaRPr>
          </a:p>
        </p:txBody>
      </p:sp>
      <p:pic>
        <p:nvPicPr>
          <p:cNvPr id="14339" name="Picture 1"/>
          <p:cNvPicPr>
            <a:picLocks noChangeAspect="1" noChangeArrowheads="1"/>
          </p:cNvPicPr>
          <p:nvPr/>
        </p:nvPicPr>
        <p:blipFill>
          <a:blip r:embed="rId2" cstate="print"/>
          <a:srcRect/>
          <a:stretch>
            <a:fillRect/>
          </a:stretch>
        </p:blipFill>
        <p:spPr bwMode="auto">
          <a:xfrm>
            <a:off x="0" y="2924175"/>
            <a:ext cx="9144000" cy="3316288"/>
          </a:xfrm>
          <a:prstGeom prst="rect">
            <a:avLst/>
          </a:prstGeom>
          <a:noFill/>
          <a:ln w="9525">
            <a:noFill/>
            <a:round/>
            <a:headEnd/>
            <a:tailEnd/>
          </a:ln>
        </p:spPr>
      </p:pic>
      <p:pic>
        <p:nvPicPr>
          <p:cNvPr id="14340"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14341" name="Text Box 5"/>
          <p:cNvSpPr txBox="1">
            <a:spLocks noChangeArrowheads="1"/>
          </p:cNvSpPr>
          <p:nvPr/>
        </p:nvSpPr>
        <p:spPr bwMode="auto">
          <a:xfrm>
            <a:off x="539750" y="260350"/>
            <a:ext cx="8064500" cy="6337300"/>
          </a:xfrm>
          <a:prstGeom prst="rect">
            <a:avLst/>
          </a:prstGeom>
          <a:noFill/>
          <a:ln w="9525">
            <a:noFill/>
            <a:miter lim="800000"/>
            <a:headEnd/>
            <a:tailEnd/>
          </a:ln>
        </p:spPr>
        <p:txBody>
          <a:bodyPr lIns="90000" tIns="45000" rIns="90000" bIns="450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b="1" dirty="0">
                <a:solidFill>
                  <a:schemeClr val="bg1"/>
                </a:solidFill>
                <a:latin typeface="Times New Roman" pitchFamily="18" charset="0"/>
              </a:rPr>
              <a:t>Мектептің проблемалық ізденіс тақырыбы:</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b="1" dirty="0">
                <a:solidFill>
                  <a:schemeClr val="bg1"/>
                </a:solidFill>
                <a:latin typeface="Times New Roman" pitchFamily="18" charset="0"/>
              </a:rPr>
              <a:t>                       </a:t>
            </a:r>
            <a:r>
              <a:rPr lang="kk-KZ" altLang="kk-KZ" sz="2000" dirty="0">
                <a:solidFill>
                  <a:schemeClr val="bg1"/>
                </a:solidFill>
                <a:latin typeface="Times New Roman" pitchFamily="18" charset="0"/>
              </a:rPr>
              <a:t> «Ақпараттық-коммуникативтік технологияны қолдану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chemeClr val="bg1"/>
                </a:solidFill>
                <a:latin typeface="Times New Roman" pitchFamily="18" charset="0"/>
              </a:rPr>
              <a:t>                         арқылы оқушылардың білім сапасын және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chemeClr val="bg1"/>
                </a:solidFill>
                <a:latin typeface="Times New Roman" pitchFamily="18" charset="0"/>
              </a:rPr>
              <a:t>                         мұғалімдердің шеберлігін арттыру.»</a:t>
            </a:r>
            <a:endParaRPr lang="kk-KZ" altLang="kk-KZ" sz="2000" u="sng" dirty="0">
              <a:solidFill>
                <a:schemeClr val="bg1"/>
              </a:solidFill>
              <a:latin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b="1" u="sng" dirty="0">
                <a:solidFill>
                  <a:schemeClr val="bg1"/>
                </a:solidFill>
                <a:latin typeface="Times New Roman" pitchFamily="18" charset="0"/>
              </a:rPr>
              <a:t>Мақсаты</a:t>
            </a:r>
            <a:r>
              <a:rPr lang="kk-KZ" altLang="kk-KZ" sz="2000" dirty="0">
                <a:solidFill>
                  <a:schemeClr val="bg1"/>
                </a:solidFill>
                <a:latin typeface="Times New Roman" pitchFamily="18" charset="0"/>
              </a:rPr>
              <a:t>:       Мұғалімнің құзыреттілігін үздіксіз жетілдіре отырып,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chemeClr val="bg1"/>
                </a:solidFill>
                <a:latin typeface="Times New Roman" pitchFamily="18" charset="0"/>
              </a:rPr>
              <a:t>                          жан-жақты дамыған бәсекеге қабілетті жеке тұлға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chemeClr val="bg1"/>
                </a:solidFill>
                <a:latin typeface="Times New Roman" pitchFamily="18" charset="0"/>
              </a:rPr>
              <a:t>                          қалыптастыру.</a:t>
            </a:r>
            <a:endParaRPr lang="kk-KZ" altLang="kk-KZ" sz="2000" u="sng" dirty="0">
              <a:solidFill>
                <a:schemeClr val="bg1"/>
              </a:solidFill>
              <a:latin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b="1" u="sng" dirty="0">
                <a:solidFill>
                  <a:schemeClr val="bg1"/>
                </a:solidFill>
                <a:latin typeface="Times New Roman" pitchFamily="18" charset="0"/>
              </a:rPr>
              <a:t>Міндеттері</a:t>
            </a:r>
            <a:r>
              <a:rPr lang="kk-KZ" altLang="kk-KZ" sz="2000" b="1" dirty="0">
                <a:solidFill>
                  <a:schemeClr val="bg1"/>
                </a:solidFill>
                <a:latin typeface="Times New Roman" pitchFamily="18" charset="0"/>
              </a:rPr>
              <a:t>:</a:t>
            </a:r>
            <a:r>
              <a:rPr lang="kk-KZ" altLang="kk-KZ" sz="2000" dirty="0">
                <a:solidFill>
                  <a:schemeClr val="bg1"/>
                </a:solidFill>
                <a:latin typeface="Times New Roman" pitchFamily="18" charset="0"/>
              </a:rPr>
              <a:t>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chemeClr val="bg1"/>
                </a:solidFill>
                <a:latin typeface="Times New Roman" pitchFamily="18" charset="0"/>
              </a:rPr>
              <a:t>                 </a:t>
            </a:r>
            <a:r>
              <a:rPr lang="kk-KZ"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Оқытудың</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жаңа</a:t>
            </a:r>
            <a:r>
              <a:rPr lang="en-GB" altLang="kk-KZ" sz="2000" b="1"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әдіс-тәсілдерін</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қолдана</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отырып</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білімді</a:t>
            </a:r>
            <a:r>
              <a:rPr lang="en-GB" altLang="kk-KZ" sz="2000" dirty="0">
                <a:solidFill>
                  <a:srgbClr val="000000"/>
                </a:solidFill>
                <a:latin typeface="Times New Roman" pitchFamily="18" charset="0"/>
                <a:cs typeface="Times New Roman" pitchFamily="18" charset="0"/>
              </a:rPr>
              <a:t>,</a:t>
            </a:r>
            <a:endParaRPr lang="kk-KZ" altLang="kk-KZ" sz="2000" dirty="0">
              <a:solidFill>
                <a:srgbClr val="000000"/>
              </a:solidFill>
              <a:latin typeface="Times New Roman" pitchFamily="18" charset="0"/>
              <a:cs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rgbClr val="000000"/>
                </a:solidFill>
                <a:latin typeface="Times New Roman" pitchFamily="18" charset="0"/>
                <a:cs typeface="Times New Roman" pitchFamily="18" charset="0"/>
              </a:rPr>
              <a:t>                  </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жан-жақты</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тұлға</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қалыптастыру</a:t>
            </a:r>
            <a:r>
              <a:rPr lang="en-GB" altLang="kk-KZ" sz="2000" dirty="0">
                <a:solidFill>
                  <a:srgbClr val="000000"/>
                </a:solidFill>
                <a:latin typeface="Times New Roman" pitchFamily="18" charset="0"/>
                <a:cs typeface="Times New Roman" pitchFamily="18" charset="0"/>
              </a:rPr>
              <a:t>.</a:t>
            </a:r>
          </a:p>
          <a:p>
            <a:pPr defTabSz="449263">
              <a:lnSpc>
                <a:spcPct val="105000"/>
              </a:lnSpc>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Оқушының</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дарындық</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шығармашылық</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қабілеттерінің</a:t>
            </a:r>
            <a:r>
              <a:rPr lang="en-GB" altLang="kk-KZ" sz="2000" dirty="0">
                <a:solidFill>
                  <a:srgbClr val="000000"/>
                </a:solidFill>
                <a:latin typeface="Times New Roman" pitchFamily="18" charset="0"/>
                <a:cs typeface="Times New Roman" pitchFamily="18" charset="0"/>
              </a:rPr>
              <a:t> </a:t>
            </a:r>
            <a:endParaRPr lang="kk-KZ" altLang="kk-KZ" sz="2000" dirty="0">
              <a:solidFill>
                <a:srgbClr val="000000"/>
              </a:solidFill>
              <a:latin typeface="Times New Roman" pitchFamily="18" charset="0"/>
              <a:cs typeface="Times New Roman" pitchFamily="18" charset="0"/>
            </a:endParaRPr>
          </a:p>
          <a:p>
            <a:pPr defTabSz="449263">
              <a:lnSpc>
                <a:spcPct val="105000"/>
              </a:lnSpc>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дамуына</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жағдай</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жасау</a:t>
            </a:r>
            <a:r>
              <a:rPr lang="en-GB" altLang="kk-KZ" sz="2000" dirty="0">
                <a:solidFill>
                  <a:srgbClr val="000000"/>
                </a:solidFill>
                <a:latin typeface="Times New Roman" pitchFamily="18" charset="0"/>
                <a:cs typeface="Times New Roman" pitchFamily="18" charset="0"/>
              </a:rPr>
              <a:t>.</a:t>
            </a:r>
            <a:endParaRPr lang="kk-KZ" altLang="kk-KZ" sz="2000" dirty="0">
              <a:solidFill>
                <a:srgbClr val="000000"/>
              </a:solidFill>
              <a:latin typeface="Times New Roman" pitchFamily="18" charset="0"/>
              <a:cs typeface="Times New Roman" pitchFamily="18" charset="0"/>
            </a:endParaRPr>
          </a:p>
          <a:p>
            <a:pPr defTabSz="449263">
              <a:lnSpc>
                <a:spcPct val="105000"/>
              </a:lnSpc>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Салауатты</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өмір</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салтын</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қалыптастыру</a:t>
            </a:r>
            <a:r>
              <a:rPr lang="en-GB" altLang="kk-KZ" sz="2000" dirty="0">
                <a:solidFill>
                  <a:srgbClr val="000000"/>
                </a:solidFill>
                <a:latin typeface="Times New Roman" pitchFamily="18" charset="0"/>
                <a:cs typeface="Times New Roman" pitchFamily="18" charset="0"/>
              </a:rPr>
              <a:t>.</a:t>
            </a:r>
            <a:endParaRPr lang="kk-KZ" altLang="kk-KZ" sz="2000" dirty="0">
              <a:solidFill>
                <a:srgbClr val="000000"/>
              </a:solidFill>
              <a:latin typeface="Times New Roman" pitchFamily="18" charset="0"/>
              <a:cs typeface="Times New Roman" pitchFamily="18" charset="0"/>
            </a:endParaRPr>
          </a:p>
          <a:p>
            <a:pPr defTabSz="449263">
              <a:lnSpc>
                <a:spcPct val="105000"/>
              </a:lnSpc>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Оқушыларды</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отаншылдық</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рухқа</a:t>
            </a:r>
            <a:r>
              <a:rPr lang="en-GB" altLang="kk-KZ" sz="2000" dirty="0">
                <a:solidFill>
                  <a:srgbClr val="000000"/>
                </a:solidFill>
                <a:latin typeface="Times New Roman" pitchFamily="18" charset="0"/>
                <a:cs typeface="Times New Roman" pitchFamily="18" charset="0"/>
              </a:rPr>
              <a:t> </a:t>
            </a:r>
            <a:r>
              <a:rPr lang="en-GB" altLang="kk-KZ" sz="2000" dirty="0" err="1">
                <a:solidFill>
                  <a:srgbClr val="000000"/>
                </a:solidFill>
                <a:latin typeface="Times New Roman" pitchFamily="18" charset="0"/>
                <a:cs typeface="Times New Roman" pitchFamily="18" charset="0"/>
              </a:rPr>
              <a:t>тәрбиелеу</a:t>
            </a:r>
            <a:r>
              <a:rPr lang="en-GB" altLang="kk-KZ" sz="2000" dirty="0">
                <a:solidFill>
                  <a:srgbClr val="000000"/>
                </a:solidFill>
                <a:latin typeface="Times New Roman" pitchFamily="18" charset="0"/>
                <a:cs typeface="Times New Roman" pitchFamily="18" charset="0"/>
              </a:rPr>
              <a:t>. </a:t>
            </a:r>
            <a:endParaRPr lang="kk-KZ" altLang="kk-KZ" sz="2000" dirty="0">
              <a:solidFill>
                <a:srgbClr val="000000"/>
              </a:solidFill>
              <a:latin typeface="Times New Roman" pitchFamily="18" charset="0"/>
              <a:cs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b="1" dirty="0">
                <a:solidFill>
                  <a:srgbClr val="000000"/>
                </a:solidFill>
              </a:rPr>
              <a:t>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b="1" dirty="0">
                <a:solidFill>
                  <a:srgbClr val="000000"/>
                </a:solidFill>
              </a:rPr>
              <a:t>              </a:t>
            </a:r>
            <a:r>
              <a:rPr lang="kk-KZ" altLang="kk-KZ" b="1" dirty="0">
                <a:solidFill>
                  <a:srgbClr val="000000"/>
                </a:solidFill>
                <a:latin typeface="Times New Roman" pitchFamily="18" charset="0"/>
              </a:rPr>
              <a:t>Құрылған жылы: 2001 жыл         	Мұғалімдер саны: </a:t>
            </a:r>
            <a:r>
              <a:rPr lang="kk-KZ" altLang="kk-KZ" b="1" dirty="0" smtClean="0">
                <a:solidFill>
                  <a:srgbClr val="000000"/>
                </a:solidFill>
                <a:latin typeface="Times New Roman" pitchFamily="18" charset="0"/>
              </a:rPr>
              <a:t>23</a:t>
            </a:r>
            <a:endParaRPr lang="ru-RU" altLang="kk-KZ" b="1" dirty="0">
              <a:solidFill>
                <a:srgbClr val="000000"/>
              </a:solidFill>
              <a:latin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b="1" dirty="0">
                <a:solidFill>
                  <a:srgbClr val="000000"/>
                </a:solidFill>
                <a:latin typeface="Times New Roman" pitchFamily="18" charset="0"/>
              </a:rPr>
              <a:t>	Жоғары білімді: </a:t>
            </a:r>
            <a:r>
              <a:rPr lang="kk-KZ" altLang="kk-KZ" b="1" dirty="0" smtClean="0">
                <a:solidFill>
                  <a:srgbClr val="000000"/>
                </a:solidFill>
                <a:latin typeface="Times New Roman" pitchFamily="18" charset="0"/>
              </a:rPr>
              <a:t>20  </a:t>
            </a:r>
            <a:r>
              <a:rPr lang="kk-KZ" altLang="kk-KZ" b="1" dirty="0">
                <a:solidFill>
                  <a:srgbClr val="000000"/>
                </a:solidFill>
                <a:latin typeface="Times New Roman" pitchFamily="18" charset="0"/>
              </a:rPr>
              <a:t>( </a:t>
            </a:r>
            <a:r>
              <a:rPr lang="kk-KZ" altLang="kk-KZ" b="1" dirty="0" smtClean="0">
                <a:solidFill>
                  <a:srgbClr val="000000"/>
                </a:solidFill>
                <a:latin typeface="Times New Roman" pitchFamily="18" charset="0"/>
              </a:rPr>
              <a:t>87%)             </a:t>
            </a:r>
            <a:r>
              <a:rPr lang="kk-KZ" altLang="kk-KZ" b="1" dirty="0">
                <a:solidFill>
                  <a:srgbClr val="000000"/>
                </a:solidFill>
                <a:latin typeface="Times New Roman" pitchFamily="18" charset="0"/>
              </a:rPr>
              <a:t>	Орта </a:t>
            </a:r>
            <a:r>
              <a:rPr lang="kk-KZ" altLang="kk-KZ" b="1" dirty="0" smtClean="0">
                <a:solidFill>
                  <a:srgbClr val="000000"/>
                </a:solidFill>
                <a:latin typeface="Times New Roman" pitchFamily="18" charset="0"/>
              </a:rPr>
              <a:t>арнаулы:3 </a:t>
            </a:r>
            <a:r>
              <a:rPr lang="kk-KZ" altLang="kk-KZ" b="1" dirty="0">
                <a:solidFill>
                  <a:srgbClr val="000000"/>
                </a:solidFill>
                <a:latin typeface="Times New Roman" pitchFamily="18" charset="0"/>
              </a:rPr>
              <a:t>(</a:t>
            </a:r>
            <a:r>
              <a:rPr lang="kk-KZ" altLang="kk-KZ" b="1" dirty="0" smtClean="0">
                <a:solidFill>
                  <a:srgbClr val="000000"/>
                </a:solidFill>
                <a:latin typeface="Times New Roman" pitchFamily="18" charset="0"/>
              </a:rPr>
              <a:t>13%) </a:t>
            </a: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b="1" dirty="0" smtClean="0">
                <a:solidFill>
                  <a:srgbClr val="000000"/>
                </a:solidFill>
                <a:latin typeface="Times New Roman" pitchFamily="18" charset="0"/>
              </a:rPr>
              <a:t> жоғары санатты: 5</a:t>
            </a:r>
            <a:endParaRPr lang="kk-KZ" altLang="kk-KZ" b="1" dirty="0">
              <a:solidFill>
                <a:srgbClr val="000000"/>
              </a:solidFill>
              <a:latin typeface="Times New Roman" pitchFamily="18" charset="0"/>
            </a:endParaRPr>
          </a:p>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kk-KZ" altLang="kk-KZ" b="1" dirty="0">
                <a:solidFill>
                  <a:srgbClr val="000000"/>
                </a:solidFill>
                <a:latin typeface="Times New Roman" pitchFamily="18" charset="0"/>
              </a:rPr>
              <a:t>	І санатты: </a:t>
            </a:r>
            <a:r>
              <a:rPr lang="kk-KZ" altLang="kk-KZ" b="1" dirty="0" smtClean="0">
                <a:solidFill>
                  <a:srgbClr val="000000"/>
                </a:solidFill>
                <a:latin typeface="Times New Roman" pitchFamily="18" charset="0"/>
              </a:rPr>
              <a:t>12    </a:t>
            </a:r>
            <a:r>
              <a:rPr lang="kk-KZ" altLang="kk-KZ" b="1" dirty="0">
                <a:solidFill>
                  <a:srgbClr val="000000"/>
                </a:solidFill>
                <a:latin typeface="Times New Roman" pitchFamily="18" charset="0"/>
              </a:rPr>
              <a:t>	          ІІ санатты: </a:t>
            </a:r>
            <a:r>
              <a:rPr lang="kk-KZ" altLang="kk-KZ" b="1" dirty="0" smtClean="0">
                <a:solidFill>
                  <a:srgbClr val="000000"/>
                </a:solidFill>
                <a:latin typeface="Times New Roman" pitchFamily="18" charset="0"/>
              </a:rPr>
              <a:t>3       </a:t>
            </a:r>
            <a:r>
              <a:rPr lang="kk-KZ" altLang="kk-KZ" b="1" dirty="0">
                <a:solidFill>
                  <a:srgbClr val="000000"/>
                </a:solidFill>
                <a:latin typeface="Times New Roman" pitchFamily="18" charset="0"/>
              </a:rPr>
              <a:t>Санатсыз: 3</a:t>
            </a:r>
            <a:endParaRPr lang="ru-RU" altLang="kk-KZ" b="1" dirty="0">
              <a:solidFill>
                <a:srgbClr val="000000"/>
              </a:solidFill>
              <a:latin typeface="Times New Roman" pitchFamily="18" charset="0"/>
            </a:endParaRPr>
          </a:p>
          <a:p>
            <a:pPr defTabSz="449263">
              <a:lnSpc>
                <a:spcPct val="105000"/>
              </a:lnSpc>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kk-KZ" sz="2000" dirty="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cstate="print"/>
          <a:srcRect/>
          <a:stretch>
            <a:fillRect/>
          </a:stretch>
        </p:blipFill>
        <p:spPr bwMode="auto">
          <a:xfrm>
            <a:off x="0" y="2921000"/>
            <a:ext cx="9144000" cy="3937000"/>
          </a:xfrm>
          <a:prstGeom prst="rect">
            <a:avLst/>
          </a:prstGeom>
          <a:noFill/>
          <a:ln w="9525">
            <a:noFill/>
            <a:round/>
            <a:headEnd/>
            <a:tailEnd/>
          </a:ln>
        </p:spPr>
      </p:pic>
      <p:pic>
        <p:nvPicPr>
          <p:cNvPr id="15363"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15364" name="Rectangle 8"/>
          <p:cNvSpPr>
            <a:spLocks noChangeArrowheads="1"/>
          </p:cNvSpPr>
          <p:nvPr/>
        </p:nvSpPr>
        <p:spPr bwMode="auto">
          <a:xfrm>
            <a:off x="611188" y="931863"/>
            <a:ext cx="8137525" cy="4359275"/>
          </a:xfrm>
          <a:prstGeom prst="rect">
            <a:avLst/>
          </a:prstGeom>
          <a:noFill/>
          <a:ln w="9525">
            <a:noFill/>
            <a:miter lim="800000"/>
            <a:headEnd/>
            <a:tailEnd/>
          </a:ln>
        </p:spPr>
        <p:txBody>
          <a:bodyPr anchor="ctr">
            <a:spAutoFit/>
          </a:bodyPr>
          <a:lstStyle/>
          <a:p>
            <a:pPr algn="just" fontAlgn="t"/>
            <a:r>
              <a:rPr lang="kk-KZ" sz="2000">
                <a:solidFill>
                  <a:schemeClr val="bg1"/>
                </a:solidFill>
                <a:latin typeface="Times New Roman" pitchFamily="18" charset="0"/>
              </a:rPr>
              <a:t>                 Ақпараттық-коммуникативтік технология сапалы білім беруде, оқыту принциптерін жүзеге асыруда мол мүмкіндік береді. Осыған орай,  білім беру үрдісі мен мектепті басқару үрдісін ақпараттандыру мақсатында мектеп жыл сайын компьютерлік техникамен жабдықталуда. </a:t>
            </a:r>
          </a:p>
          <a:p>
            <a:pPr algn="just" fontAlgn="t"/>
            <a:r>
              <a:rPr lang="kk-KZ" sz="2000" b="1">
                <a:solidFill>
                  <a:schemeClr val="bg1"/>
                </a:solidFill>
                <a:latin typeface="Times New Roman" pitchFamily="18" charset="0"/>
              </a:rPr>
              <a:t>Мектебімізде:</a:t>
            </a:r>
            <a:r>
              <a:rPr lang="kk-KZ" sz="2000">
                <a:solidFill>
                  <a:schemeClr val="bg1"/>
                </a:solidFill>
                <a:latin typeface="Times New Roman" pitchFamily="18" charset="0"/>
              </a:rPr>
              <a:t>        2 интерактивті тақта жұмыс істейді және </a:t>
            </a:r>
          </a:p>
          <a:p>
            <a:pPr algn="just" fontAlgn="t"/>
            <a:r>
              <a:rPr lang="kk-KZ" sz="2000">
                <a:solidFill>
                  <a:schemeClr val="bg1"/>
                </a:solidFill>
                <a:latin typeface="Times New Roman" pitchFamily="18" charset="0"/>
              </a:rPr>
              <a:t>                                  1 лингафондық кабинет бар. </a:t>
            </a:r>
          </a:p>
          <a:p>
            <a:pPr algn="just" fontAlgn="t"/>
            <a:r>
              <a:rPr lang="kk-KZ" sz="2000" b="1">
                <a:solidFill>
                  <a:schemeClr val="bg1"/>
                </a:solidFill>
                <a:latin typeface="Times New Roman" pitchFamily="18" charset="0"/>
              </a:rPr>
              <a:t>Мектептегі компьютерлер саны</a:t>
            </a:r>
            <a:r>
              <a:rPr lang="kk-KZ" sz="2000">
                <a:solidFill>
                  <a:schemeClr val="bg1"/>
                </a:solidFill>
                <a:latin typeface="Times New Roman" pitchFamily="18" charset="0"/>
              </a:rPr>
              <a:t>: 30 Оның 19-ы оқушыларға</a:t>
            </a:r>
          </a:p>
          <a:p>
            <a:pPr algn="just" fontAlgn="t"/>
            <a:r>
              <a:rPr lang="kk-KZ" sz="2000">
                <a:solidFill>
                  <a:schemeClr val="bg1"/>
                </a:solidFill>
                <a:latin typeface="Times New Roman" pitchFamily="18" charset="0"/>
              </a:rPr>
              <a:t>                                   арналған, бір компьютерге 7 оқушыдан келеді. </a:t>
            </a:r>
          </a:p>
          <a:p>
            <a:pPr algn="just" fontAlgn="t"/>
            <a:r>
              <a:rPr lang="kk-KZ" sz="2000" b="1">
                <a:solidFill>
                  <a:schemeClr val="bg1"/>
                </a:solidFill>
                <a:latin typeface="Times New Roman" pitchFamily="18" charset="0"/>
              </a:rPr>
              <a:t>Интернет желісіне</a:t>
            </a:r>
            <a:r>
              <a:rPr lang="kk-KZ" sz="2000">
                <a:solidFill>
                  <a:schemeClr val="bg1"/>
                </a:solidFill>
                <a:latin typeface="Times New Roman" pitchFamily="18" charset="0"/>
              </a:rPr>
              <a:t>   4  компьютер қосылған. </a:t>
            </a:r>
          </a:p>
          <a:p>
            <a:pPr algn="just" fontAlgn="t"/>
            <a:r>
              <a:rPr lang="kk-KZ" sz="2000">
                <a:solidFill>
                  <a:schemeClr val="bg1"/>
                </a:solidFill>
                <a:latin typeface="Times New Roman" pitchFamily="18" charset="0"/>
              </a:rPr>
              <a:t>Оның ішінде Wi-Fi сымсыз желісіне 2 ноутбук қосылып отыр. Интерактивті кабинеттерде кесте бойынша онлайн режимінде интерактивті сабақтар, жиындар өткізіліп, қашықтық олимпиадаларына қатысуға оқушыларға мүмкіндіктер жасалған.</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a:stretch>
            <a:fillRect/>
          </a:stretch>
        </p:blipFill>
        <p:spPr bwMode="auto">
          <a:xfrm>
            <a:off x="0" y="2921000"/>
            <a:ext cx="9144000" cy="3937000"/>
          </a:xfrm>
          <a:prstGeom prst="rect">
            <a:avLst/>
          </a:prstGeom>
          <a:noFill/>
          <a:ln w="9525">
            <a:noFill/>
            <a:round/>
            <a:headEnd/>
            <a:tailEnd/>
          </a:ln>
        </p:spPr>
      </p:pic>
      <p:pic>
        <p:nvPicPr>
          <p:cNvPr id="16387"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16388" name="Rectangle 8"/>
          <p:cNvSpPr>
            <a:spLocks noChangeArrowheads="1"/>
          </p:cNvSpPr>
          <p:nvPr/>
        </p:nvSpPr>
        <p:spPr bwMode="auto">
          <a:xfrm>
            <a:off x="3995738" y="476250"/>
            <a:ext cx="4752975" cy="5273675"/>
          </a:xfrm>
          <a:prstGeom prst="rect">
            <a:avLst/>
          </a:prstGeom>
          <a:noFill/>
          <a:ln w="9525">
            <a:noFill/>
            <a:miter lim="800000"/>
            <a:headEnd/>
            <a:tailEnd/>
          </a:ln>
        </p:spPr>
        <p:txBody>
          <a:bodyPr anchor="ctr">
            <a:spAutoFit/>
          </a:bodyPr>
          <a:lstStyle/>
          <a:p>
            <a:pPr algn="ctr"/>
            <a:r>
              <a:rPr lang="kk-KZ" sz="2000">
                <a:solidFill>
                  <a:schemeClr val="bg1"/>
                </a:solidFill>
                <a:latin typeface="Times New Roman" pitchFamily="18" charset="0"/>
              </a:rPr>
              <a:t>Кітап - білім бұлағы,</a:t>
            </a:r>
          </a:p>
          <a:p>
            <a:pPr algn="ctr"/>
            <a:r>
              <a:rPr lang="kk-KZ" sz="2000">
                <a:solidFill>
                  <a:schemeClr val="bg1"/>
                </a:solidFill>
                <a:latin typeface="Times New Roman" pitchFamily="18" charset="0"/>
              </a:rPr>
              <a:t>        Білім - өмір шырағы,- дегендей мектебіміздің кітапханасы  үнемі өз жұмысын жүргізіп, жалғастыруда. Кітапханада көбінесе әр түрлі мерекелерге және атаулы күндерге байланысты әртүрлі бағытта көрмелер ұйымдастырылып оқушыларға және келген қонақтарға таныстырылып отырады. Сонымен қатар кітапхана қорында барлығы -11300 кітаптардан тұрады. Оның ішінде 4120 дана көркем әдебиет ол 37 % құрайды, 7180 дана оқулықтар және әдістемелік құралдар олар 63% құрайды, 20 дана электронды оқулықтар бар. </a:t>
            </a:r>
          </a:p>
        </p:txBody>
      </p:sp>
      <p:pic>
        <p:nvPicPr>
          <p:cNvPr id="16389" name="Picture 4" descr="к3тапхана1"/>
          <p:cNvPicPr>
            <a:picLocks noChangeAspect="1" noChangeArrowheads="1"/>
          </p:cNvPicPr>
          <p:nvPr/>
        </p:nvPicPr>
        <p:blipFill>
          <a:blip r:embed="rId4" cstate="print"/>
          <a:srcRect/>
          <a:stretch>
            <a:fillRect/>
          </a:stretch>
        </p:blipFill>
        <p:spPr bwMode="auto">
          <a:xfrm>
            <a:off x="611188" y="3860800"/>
            <a:ext cx="3052762" cy="1836738"/>
          </a:xfrm>
          <a:prstGeom prst="rect">
            <a:avLst/>
          </a:prstGeom>
          <a:noFill/>
          <a:ln w="9525">
            <a:noFill/>
            <a:miter lim="800000"/>
            <a:headEnd/>
            <a:tailEnd/>
          </a:ln>
        </p:spPr>
      </p:pic>
      <p:pic>
        <p:nvPicPr>
          <p:cNvPr id="16390" name="Picture 5" descr="к3тапхана2"/>
          <p:cNvPicPr>
            <a:picLocks noChangeAspect="1" noChangeArrowheads="1"/>
          </p:cNvPicPr>
          <p:nvPr/>
        </p:nvPicPr>
        <p:blipFill>
          <a:blip r:embed="rId5" cstate="print"/>
          <a:srcRect/>
          <a:stretch>
            <a:fillRect/>
          </a:stretch>
        </p:blipFill>
        <p:spPr bwMode="auto">
          <a:xfrm>
            <a:off x="1258888" y="765175"/>
            <a:ext cx="1728787" cy="2871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cstate="print"/>
          <a:srcRect/>
          <a:stretch>
            <a:fillRect/>
          </a:stretch>
        </p:blipFill>
        <p:spPr bwMode="auto">
          <a:xfrm>
            <a:off x="0" y="0"/>
            <a:ext cx="9144000" cy="3937000"/>
          </a:xfrm>
          <a:prstGeom prst="rect">
            <a:avLst/>
          </a:prstGeom>
          <a:noFill/>
          <a:ln w="9525">
            <a:noFill/>
            <a:round/>
            <a:headEnd/>
            <a:tailEnd/>
          </a:ln>
        </p:spPr>
      </p:pic>
      <p:pic>
        <p:nvPicPr>
          <p:cNvPr id="17411" name="Picture 1"/>
          <p:cNvPicPr>
            <a:picLocks noChangeAspect="1" noChangeArrowheads="1"/>
          </p:cNvPicPr>
          <p:nvPr/>
        </p:nvPicPr>
        <p:blipFill>
          <a:blip r:embed="rId3" cstate="print"/>
          <a:srcRect/>
          <a:stretch>
            <a:fillRect/>
          </a:stretch>
        </p:blipFill>
        <p:spPr bwMode="auto">
          <a:xfrm>
            <a:off x="0" y="2921000"/>
            <a:ext cx="9144000" cy="3937000"/>
          </a:xfrm>
          <a:prstGeom prst="rect">
            <a:avLst/>
          </a:prstGeom>
          <a:noFill/>
          <a:ln w="9525">
            <a:noFill/>
            <a:round/>
            <a:headEnd/>
            <a:tailEnd/>
          </a:ln>
        </p:spPr>
      </p:pic>
      <p:pic>
        <p:nvPicPr>
          <p:cNvPr id="17412" name="Picture 4" descr="к3тапхана1"/>
          <p:cNvPicPr>
            <a:picLocks noChangeAspect="1" noChangeArrowheads="1"/>
          </p:cNvPicPr>
          <p:nvPr/>
        </p:nvPicPr>
        <p:blipFill>
          <a:blip r:embed="rId4" cstate="print"/>
          <a:srcRect/>
          <a:stretch>
            <a:fillRect/>
          </a:stretch>
        </p:blipFill>
        <p:spPr bwMode="auto">
          <a:xfrm>
            <a:off x="6011863" y="1196975"/>
            <a:ext cx="2736850" cy="1854200"/>
          </a:xfrm>
          <a:prstGeom prst="rect">
            <a:avLst/>
          </a:prstGeom>
          <a:noFill/>
          <a:ln w="9525">
            <a:noFill/>
            <a:miter lim="800000"/>
            <a:headEnd/>
            <a:tailEnd/>
          </a:ln>
        </p:spPr>
      </p:pic>
      <p:sp>
        <p:nvSpPr>
          <p:cNvPr id="17413" name="Rectangle 6"/>
          <p:cNvSpPr>
            <a:spLocks noChangeArrowheads="1"/>
          </p:cNvSpPr>
          <p:nvPr/>
        </p:nvSpPr>
        <p:spPr bwMode="auto">
          <a:xfrm>
            <a:off x="3492500" y="2565400"/>
            <a:ext cx="2074863" cy="1739900"/>
          </a:xfrm>
          <a:prstGeom prst="rect">
            <a:avLst/>
          </a:prstGeom>
          <a:noFill/>
          <a:ln w="9525">
            <a:noFill/>
            <a:miter lim="800000"/>
            <a:headEnd/>
            <a:tailEnd/>
          </a:ln>
        </p:spPr>
        <p:txBody>
          <a:bodyPr wrap="none">
            <a:spAutoFit/>
          </a:bodyPr>
          <a:lstStyle/>
          <a:p>
            <a:pPr algn="ctr"/>
            <a:r>
              <a:rPr lang="kk-KZ" b="1">
                <a:solidFill>
                  <a:schemeClr val="bg1"/>
                </a:solidFill>
              </a:rPr>
              <a:t>Оқу кабинеттері </a:t>
            </a:r>
          </a:p>
          <a:p>
            <a:pPr algn="ctr"/>
            <a:r>
              <a:rPr lang="kk-KZ" b="1">
                <a:solidFill>
                  <a:schemeClr val="bg1"/>
                </a:solidFill>
              </a:rPr>
              <a:t>спорт алаңы, </a:t>
            </a:r>
          </a:p>
          <a:p>
            <a:pPr algn="ctr"/>
            <a:r>
              <a:rPr lang="kk-KZ" b="1">
                <a:solidFill>
                  <a:schemeClr val="bg1"/>
                </a:solidFill>
              </a:rPr>
              <a:t>кітапхана,</a:t>
            </a:r>
          </a:p>
          <a:p>
            <a:pPr algn="ctr"/>
            <a:r>
              <a:rPr lang="kk-KZ" b="1">
                <a:solidFill>
                  <a:schemeClr val="bg1"/>
                </a:solidFill>
              </a:rPr>
              <a:t> медициналық </a:t>
            </a:r>
          </a:p>
          <a:p>
            <a:pPr algn="ctr"/>
            <a:r>
              <a:rPr lang="kk-KZ" b="1">
                <a:solidFill>
                  <a:schemeClr val="bg1"/>
                </a:solidFill>
              </a:rPr>
              <a:t>кабинет, </a:t>
            </a:r>
          </a:p>
          <a:p>
            <a:pPr algn="ctr"/>
            <a:r>
              <a:rPr lang="kk-KZ" b="1">
                <a:solidFill>
                  <a:schemeClr val="bg1"/>
                </a:solidFill>
              </a:rPr>
              <a:t>асхана</a:t>
            </a:r>
            <a:endParaRPr lang="ru-RU" b="1">
              <a:solidFill>
                <a:schemeClr val="bg1"/>
              </a:solidFill>
            </a:endParaRPr>
          </a:p>
        </p:txBody>
      </p:sp>
      <p:pic>
        <p:nvPicPr>
          <p:cNvPr id="17414" name="Picture 7" descr="инфор"/>
          <p:cNvPicPr>
            <a:picLocks noChangeAspect="1" noChangeArrowheads="1"/>
          </p:cNvPicPr>
          <p:nvPr/>
        </p:nvPicPr>
        <p:blipFill>
          <a:blip r:embed="rId5" cstate="print"/>
          <a:srcRect/>
          <a:stretch>
            <a:fillRect/>
          </a:stretch>
        </p:blipFill>
        <p:spPr bwMode="auto">
          <a:xfrm>
            <a:off x="250825" y="908050"/>
            <a:ext cx="2592388" cy="1703388"/>
          </a:xfrm>
          <a:prstGeom prst="rect">
            <a:avLst/>
          </a:prstGeom>
          <a:noFill/>
          <a:ln w="9525">
            <a:noFill/>
            <a:miter lim="800000"/>
            <a:headEnd/>
            <a:tailEnd/>
          </a:ln>
        </p:spPr>
      </p:pic>
      <p:pic>
        <p:nvPicPr>
          <p:cNvPr id="17415" name="Picture 8" descr="асхана"/>
          <p:cNvPicPr>
            <a:picLocks noChangeAspect="1" noChangeArrowheads="1"/>
          </p:cNvPicPr>
          <p:nvPr/>
        </p:nvPicPr>
        <p:blipFill>
          <a:blip r:embed="rId6" cstate="print"/>
          <a:srcRect/>
          <a:stretch>
            <a:fillRect/>
          </a:stretch>
        </p:blipFill>
        <p:spPr bwMode="auto">
          <a:xfrm>
            <a:off x="3995738" y="4652963"/>
            <a:ext cx="2447925" cy="1836737"/>
          </a:xfrm>
          <a:prstGeom prst="rect">
            <a:avLst/>
          </a:prstGeom>
          <a:noFill/>
          <a:ln w="9525">
            <a:noFill/>
            <a:miter lim="800000"/>
            <a:headEnd/>
            <a:tailEnd/>
          </a:ln>
        </p:spPr>
      </p:pic>
      <p:sp>
        <p:nvSpPr>
          <p:cNvPr id="17416" name="Rectangle 9"/>
          <p:cNvSpPr>
            <a:spLocks noChangeArrowheads="1"/>
          </p:cNvSpPr>
          <p:nvPr/>
        </p:nvSpPr>
        <p:spPr bwMode="auto">
          <a:xfrm>
            <a:off x="4572000" y="6092825"/>
            <a:ext cx="1657350" cy="366713"/>
          </a:xfrm>
          <a:prstGeom prst="rect">
            <a:avLst/>
          </a:prstGeom>
          <a:noFill/>
          <a:ln w="9525">
            <a:noFill/>
            <a:miter lim="800000"/>
            <a:headEnd/>
            <a:tailEnd/>
          </a:ln>
        </p:spPr>
        <p:txBody>
          <a:bodyPr>
            <a:spAutoFit/>
          </a:bodyPr>
          <a:lstStyle/>
          <a:p>
            <a:pPr algn="ctr"/>
            <a:r>
              <a:rPr lang="kk-KZ">
                <a:solidFill>
                  <a:schemeClr val="bg2"/>
                </a:solidFill>
              </a:rPr>
              <a:t>асхана</a:t>
            </a:r>
            <a:endParaRPr lang="ru-RU">
              <a:solidFill>
                <a:schemeClr val="bg2"/>
              </a:solidFill>
            </a:endParaRPr>
          </a:p>
        </p:txBody>
      </p:sp>
      <p:sp>
        <p:nvSpPr>
          <p:cNvPr id="17417" name="Rectangle 10"/>
          <p:cNvSpPr>
            <a:spLocks noChangeArrowheads="1"/>
          </p:cNvSpPr>
          <p:nvPr/>
        </p:nvSpPr>
        <p:spPr bwMode="auto">
          <a:xfrm>
            <a:off x="755650" y="2060575"/>
            <a:ext cx="1657350" cy="517525"/>
          </a:xfrm>
          <a:prstGeom prst="rect">
            <a:avLst/>
          </a:prstGeom>
          <a:noFill/>
          <a:ln w="9525">
            <a:noFill/>
            <a:miter lim="800000"/>
            <a:headEnd/>
            <a:tailEnd/>
          </a:ln>
        </p:spPr>
        <p:txBody>
          <a:bodyPr>
            <a:spAutoFit/>
          </a:bodyPr>
          <a:lstStyle/>
          <a:p>
            <a:pPr algn="ctr"/>
            <a:r>
              <a:rPr lang="kk-KZ" sz="1400">
                <a:solidFill>
                  <a:schemeClr val="bg2"/>
                </a:solidFill>
                <a:latin typeface="Times New Roman" pitchFamily="18" charset="0"/>
              </a:rPr>
              <a:t>информатика кабинеті</a:t>
            </a:r>
            <a:endParaRPr lang="ru-RU" sz="1400">
              <a:solidFill>
                <a:schemeClr val="bg2"/>
              </a:solidFill>
              <a:latin typeface="Times New Roman" pitchFamily="18" charset="0"/>
            </a:endParaRPr>
          </a:p>
        </p:txBody>
      </p:sp>
      <p:sp>
        <p:nvSpPr>
          <p:cNvPr id="17418" name="Rectangle 11"/>
          <p:cNvSpPr>
            <a:spLocks noChangeArrowheads="1"/>
          </p:cNvSpPr>
          <p:nvPr/>
        </p:nvSpPr>
        <p:spPr bwMode="auto">
          <a:xfrm>
            <a:off x="6732588" y="2636838"/>
            <a:ext cx="1657350" cy="366712"/>
          </a:xfrm>
          <a:prstGeom prst="rect">
            <a:avLst/>
          </a:prstGeom>
          <a:noFill/>
          <a:ln w="9525">
            <a:noFill/>
            <a:miter lim="800000"/>
            <a:headEnd/>
            <a:tailEnd/>
          </a:ln>
        </p:spPr>
        <p:txBody>
          <a:bodyPr>
            <a:spAutoFit/>
          </a:bodyPr>
          <a:lstStyle/>
          <a:p>
            <a:pPr algn="ctr"/>
            <a:r>
              <a:rPr lang="kk-KZ">
                <a:solidFill>
                  <a:schemeClr val="bg2"/>
                </a:solidFill>
              </a:rPr>
              <a:t>кітапхана</a:t>
            </a:r>
            <a:endParaRPr lang="ru-RU">
              <a:solidFill>
                <a:schemeClr val="bg2"/>
              </a:solidFill>
            </a:endParaRPr>
          </a:p>
        </p:txBody>
      </p:sp>
      <p:pic>
        <p:nvPicPr>
          <p:cNvPr id="17419" name="Picture 12" descr="DSCF2473"/>
          <p:cNvPicPr>
            <a:picLocks noChangeAspect="1" noChangeArrowheads="1"/>
          </p:cNvPicPr>
          <p:nvPr/>
        </p:nvPicPr>
        <p:blipFill>
          <a:blip r:embed="rId7" cstate="print"/>
          <a:srcRect/>
          <a:stretch>
            <a:fillRect/>
          </a:stretch>
        </p:blipFill>
        <p:spPr bwMode="auto">
          <a:xfrm>
            <a:off x="1258888" y="4652963"/>
            <a:ext cx="2592387" cy="1757362"/>
          </a:xfrm>
          <a:prstGeom prst="rect">
            <a:avLst/>
          </a:prstGeom>
          <a:noFill/>
          <a:ln w="9525">
            <a:noFill/>
            <a:miter lim="800000"/>
            <a:headEnd/>
            <a:tailEnd/>
          </a:ln>
        </p:spPr>
      </p:pic>
      <p:sp>
        <p:nvSpPr>
          <p:cNvPr id="17420" name="Rectangle 14"/>
          <p:cNvSpPr>
            <a:spLocks noChangeArrowheads="1"/>
          </p:cNvSpPr>
          <p:nvPr/>
        </p:nvSpPr>
        <p:spPr bwMode="auto">
          <a:xfrm>
            <a:off x="1763713" y="5805488"/>
            <a:ext cx="1657350" cy="517525"/>
          </a:xfrm>
          <a:prstGeom prst="rect">
            <a:avLst/>
          </a:prstGeom>
          <a:noFill/>
          <a:ln w="9525">
            <a:noFill/>
            <a:miter lim="800000"/>
            <a:headEnd/>
            <a:tailEnd/>
          </a:ln>
        </p:spPr>
        <p:txBody>
          <a:bodyPr>
            <a:spAutoFit/>
          </a:bodyPr>
          <a:lstStyle/>
          <a:p>
            <a:pPr algn="ctr"/>
            <a:r>
              <a:rPr lang="kk-KZ" sz="1400">
                <a:solidFill>
                  <a:schemeClr val="bg1"/>
                </a:solidFill>
                <a:latin typeface="Times New Roman" pitchFamily="18" charset="0"/>
              </a:rPr>
              <a:t>Медициналық кабинет</a:t>
            </a:r>
            <a:endParaRPr lang="ru-RU" sz="1400">
              <a:solidFill>
                <a:schemeClr val="bg1"/>
              </a:solidFill>
              <a:latin typeface="Times New Roman" pitchFamily="18" charset="0"/>
            </a:endParaRPr>
          </a:p>
        </p:txBody>
      </p:sp>
      <p:pic>
        <p:nvPicPr>
          <p:cNvPr id="17421" name="Picture 15" descr="DSCF2357"/>
          <p:cNvPicPr>
            <a:picLocks noChangeAspect="1" noChangeArrowheads="1"/>
          </p:cNvPicPr>
          <p:nvPr/>
        </p:nvPicPr>
        <p:blipFill>
          <a:blip r:embed="rId8" cstate="print"/>
          <a:srcRect/>
          <a:stretch>
            <a:fillRect/>
          </a:stretch>
        </p:blipFill>
        <p:spPr bwMode="auto">
          <a:xfrm>
            <a:off x="3059113" y="476250"/>
            <a:ext cx="2809875" cy="1785938"/>
          </a:xfrm>
          <a:prstGeom prst="rect">
            <a:avLst/>
          </a:prstGeom>
          <a:noFill/>
          <a:ln w="9525">
            <a:noFill/>
            <a:miter lim="800000"/>
            <a:headEnd/>
            <a:tailEnd/>
          </a:ln>
        </p:spPr>
      </p:pic>
      <p:sp>
        <p:nvSpPr>
          <p:cNvPr id="17422" name="Rectangle 16"/>
          <p:cNvSpPr>
            <a:spLocks noChangeArrowheads="1"/>
          </p:cNvSpPr>
          <p:nvPr/>
        </p:nvSpPr>
        <p:spPr bwMode="auto">
          <a:xfrm>
            <a:off x="3563938" y="1700213"/>
            <a:ext cx="1657350" cy="517525"/>
          </a:xfrm>
          <a:prstGeom prst="rect">
            <a:avLst/>
          </a:prstGeom>
          <a:noFill/>
          <a:ln w="9525">
            <a:noFill/>
            <a:miter lim="800000"/>
            <a:headEnd/>
            <a:tailEnd/>
          </a:ln>
        </p:spPr>
        <p:txBody>
          <a:bodyPr>
            <a:spAutoFit/>
          </a:bodyPr>
          <a:lstStyle/>
          <a:p>
            <a:pPr algn="ctr"/>
            <a:r>
              <a:rPr lang="kk-KZ" sz="1400">
                <a:solidFill>
                  <a:schemeClr val="bg2"/>
                </a:solidFill>
                <a:latin typeface="Times New Roman" pitchFamily="18" charset="0"/>
              </a:rPr>
              <a:t>Қазақ тілі мен әдебиеті кабинеті</a:t>
            </a:r>
            <a:endParaRPr lang="ru-RU" sz="1400">
              <a:solidFill>
                <a:schemeClr val="bg2"/>
              </a:solidFill>
              <a:latin typeface="Times New Roman" pitchFamily="18" charset="0"/>
            </a:endParaRPr>
          </a:p>
        </p:txBody>
      </p:sp>
      <p:pic>
        <p:nvPicPr>
          <p:cNvPr id="17423" name="Picture 18" descr="спорт"/>
          <p:cNvPicPr>
            <a:picLocks noChangeAspect="1" noChangeArrowheads="1"/>
          </p:cNvPicPr>
          <p:nvPr/>
        </p:nvPicPr>
        <p:blipFill>
          <a:blip r:embed="rId9" cstate="print"/>
          <a:srcRect/>
          <a:stretch>
            <a:fillRect/>
          </a:stretch>
        </p:blipFill>
        <p:spPr bwMode="auto">
          <a:xfrm>
            <a:off x="611188" y="2781300"/>
            <a:ext cx="1954212" cy="1655763"/>
          </a:xfrm>
          <a:prstGeom prst="rect">
            <a:avLst/>
          </a:prstGeom>
          <a:noFill/>
          <a:ln w="9525">
            <a:noFill/>
            <a:miter lim="800000"/>
            <a:headEnd/>
            <a:tailEnd/>
          </a:ln>
        </p:spPr>
      </p:pic>
      <p:sp>
        <p:nvSpPr>
          <p:cNvPr id="17424" name="Rectangle 19"/>
          <p:cNvSpPr>
            <a:spLocks noChangeArrowheads="1"/>
          </p:cNvSpPr>
          <p:nvPr/>
        </p:nvSpPr>
        <p:spPr bwMode="auto">
          <a:xfrm>
            <a:off x="684213" y="4076700"/>
            <a:ext cx="1657350" cy="304800"/>
          </a:xfrm>
          <a:prstGeom prst="rect">
            <a:avLst/>
          </a:prstGeom>
          <a:noFill/>
          <a:ln w="9525">
            <a:noFill/>
            <a:miter lim="800000"/>
            <a:headEnd/>
            <a:tailEnd/>
          </a:ln>
        </p:spPr>
        <p:txBody>
          <a:bodyPr>
            <a:spAutoFit/>
          </a:bodyPr>
          <a:lstStyle/>
          <a:p>
            <a:pPr algn="ctr"/>
            <a:r>
              <a:rPr lang="kk-KZ" sz="1400">
                <a:solidFill>
                  <a:schemeClr val="bg2"/>
                </a:solidFill>
                <a:latin typeface="Times New Roman" pitchFamily="18" charset="0"/>
              </a:rPr>
              <a:t>Спорт алаңы</a:t>
            </a:r>
            <a:endParaRPr lang="ru-RU" sz="1400">
              <a:solidFill>
                <a:schemeClr val="bg2"/>
              </a:solidFill>
              <a:latin typeface="Times New Roman" pitchFamily="18" charset="0"/>
            </a:endParaRPr>
          </a:p>
        </p:txBody>
      </p:sp>
      <p:pic>
        <p:nvPicPr>
          <p:cNvPr id="17425" name="Picture 20" descr="касым"/>
          <p:cNvPicPr>
            <a:picLocks noChangeAspect="1" noChangeArrowheads="1"/>
          </p:cNvPicPr>
          <p:nvPr/>
        </p:nvPicPr>
        <p:blipFill>
          <a:blip r:embed="rId10" cstate="print"/>
          <a:srcRect/>
          <a:stretch>
            <a:fillRect/>
          </a:stretch>
        </p:blipFill>
        <p:spPr bwMode="auto">
          <a:xfrm>
            <a:off x="6732588" y="3284538"/>
            <a:ext cx="1998662" cy="2665412"/>
          </a:xfrm>
          <a:prstGeom prst="rect">
            <a:avLst/>
          </a:prstGeom>
          <a:noFill/>
          <a:ln w="9525">
            <a:noFill/>
            <a:miter lim="800000"/>
            <a:headEnd/>
            <a:tailEnd/>
          </a:ln>
        </p:spPr>
      </p:pic>
      <p:sp>
        <p:nvSpPr>
          <p:cNvPr id="17426" name="Rectangle 21"/>
          <p:cNvSpPr>
            <a:spLocks noChangeArrowheads="1"/>
          </p:cNvSpPr>
          <p:nvPr/>
        </p:nvSpPr>
        <p:spPr bwMode="auto">
          <a:xfrm>
            <a:off x="6877050" y="5300663"/>
            <a:ext cx="1657350" cy="641350"/>
          </a:xfrm>
          <a:prstGeom prst="rect">
            <a:avLst/>
          </a:prstGeom>
          <a:noFill/>
          <a:ln w="9525">
            <a:noFill/>
            <a:miter lim="800000"/>
            <a:headEnd/>
            <a:tailEnd/>
          </a:ln>
        </p:spPr>
        <p:txBody>
          <a:bodyPr>
            <a:spAutoFit/>
          </a:bodyPr>
          <a:lstStyle/>
          <a:p>
            <a:pPr algn="ctr"/>
            <a:r>
              <a:rPr lang="kk-KZ">
                <a:solidFill>
                  <a:schemeClr val="bg2"/>
                </a:solidFill>
              </a:rPr>
              <a:t>Технология кабинеті</a:t>
            </a:r>
            <a:endParaRPr lang="ru-RU">
              <a:solidFill>
                <a:schemeClr val="bg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0" y="2921000"/>
            <a:ext cx="9144000" cy="3937000"/>
          </a:xfrm>
          <a:prstGeom prst="rect">
            <a:avLst/>
          </a:prstGeom>
          <a:noFill/>
          <a:ln w="9525">
            <a:noFill/>
            <a:round/>
            <a:headEnd/>
            <a:tailEnd/>
          </a:ln>
        </p:spPr>
      </p:pic>
      <p:pic>
        <p:nvPicPr>
          <p:cNvPr id="18435"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18436" name="Rectangle 8"/>
          <p:cNvSpPr>
            <a:spLocks noChangeArrowheads="1"/>
          </p:cNvSpPr>
          <p:nvPr/>
        </p:nvSpPr>
        <p:spPr bwMode="auto">
          <a:xfrm>
            <a:off x="539750" y="333375"/>
            <a:ext cx="7848600" cy="5883275"/>
          </a:xfrm>
          <a:prstGeom prst="rect">
            <a:avLst/>
          </a:prstGeom>
          <a:noFill/>
          <a:ln w="9525">
            <a:noFill/>
            <a:miter lim="800000"/>
            <a:headEnd/>
            <a:tailEnd/>
          </a:ln>
        </p:spPr>
        <p:txBody>
          <a:bodyPr anchor="ctr">
            <a:spAutoFit/>
          </a:bodyPr>
          <a:lstStyle/>
          <a:p>
            <a:r>
              <a:rPr lang="kk-KZ" dirty="0">
                <a:solidFill>
                  <a:schemeClr val="bg1"/>
                </a:solidFill>
              </a:rPr>
              <a:t>           </a:t>
            </a:r>
            <a:r>
              <a:rPr lang="kk-KZ" sz="2000" dirty="0">
                <a:solidFill>
                  <a:schemeClr val="bg1"/>
                </a:solidFill>
                <a:latin typeface="Times New Roman" pitchFamily="18" charset="0"/>
              </a:rPr>
              <a:t>Қазіргі  заман  талабына  сай  педагог – ұстаздардың  біліктілігін арттыру курстарының   үшінші   деңгейлік  білім  сатысын  көтеру  мақсатында  </a:t>
            </a:r>
          </a:p>
          <a:p>
            <a:r>
              <a:rPr lang="kk-KZ" sz="2000" dirty="0">
                <a:solidFill>
                  <a:schemeClr val="bg1"/>
                </a:solidFill>
                <a:latin typeface="Times New Roman" pitchFamily="18" charset="0"/>
              </a:rPr>
              <a:t>         бір  ұстазымыз  дәріс  алып  келді, </a:t>
            </a:r>
          </a:p>
          <a:p>
            <a:r>
              <a:rPr lang="kk-KZ" sz="2000" dirty="0">
                <a:solidFill>
                  <a:schemeClr val="bg1"/>
                </a:solidFill>
                <a:latin typeface="Times New Roman" pitchFamily="18" charset="0"/>
              </a:rPr>
              <a:t>         </a:t>
            </a:r>
            <a:r>
              <a:rPr lang="kk-KZ" sz="2000" dirty="0" smtClean="0">
                <a:solidFill>
                  <a:schemeClr val="bg1"/>
                </a:solidFill>
                <a:latin typeface="Times New Roman" pitchFamily="18" charset="0"/>
              </a:rPr>
              <a:t>бес </a:t>
            </a:r>
            <a:r>
              <a:rPr lang="kk-KZ" sz="2000" dirty="0">
                <a:solidFill>
                  <a:schemeClr val="bg1"/>
                </a:solidFill>
                <a:latin typeface="Times New Roman" pitchFamily="18" charset="0"/>
              </a:rPr>
              <a:t>мұғалім үшінші деңгейлік </a:t>
            </a:r>
          </a:p>
          <a:p>
            <a:r>
              <a:rPr lang="kk-KZ" sz="2000" dirty="0">
                <a:solidFill>
                  <a:schemeClr val="bg1"/>
                </a:solidFill>
                <a:latin typeface="Times New Roman" pitchFamily="18" charset="0"/>
              </a:rPr>
              <a:t>         екі әріптестеріміз бірінші деңгейлік білім сатысын көтеріп жұмыс істеуде.      Алдағы  жылда   бірінші және екінші  деңгейлік курстан өтуге баратын мұғалімдер  бар.</a:t>
            </a:r>
          </a:p>
          <a:p>
            <a:r>
              <a:rPr lang="kk-KZ" sz="2000" dirty="0">
                <a:solidFill>
                  <a:schemeClr val="bg1"/>
                </a:solidFill>
                <a:latin typeface="Times New Roman" pitchFamily="18" charset="0"/>
              </a:rPr>
              <a:t>      Бүгінгі күнде </a:t>
            </a:r>
            <a:r>
              <a:rPr lang="kk-KZ" sz="2000" dirty="0" smtClean="0">
                <a:solidFill>
                  <a:schemeClr val="bg1"/>
                </a:solidFill>
                <a:latin typeface="Times New Roman" pitchFamily="18" charset="0"/>
              </a:rPr>
              <a:t>23 </a:t>
            </a:r>
            <a:r>
              <a:rPr lang="kk-KZ" sz="2000" dirty="0">
                <a:solidFill>
                  <a:schemeClr val="bg1"/>
                </a:solidFill>
                <a:latin typeface="Times New Roman" pitchFamily="18" charset="0"/>
              </a:rPr>
              <a:t>мұғалімнің арасында </a:t>
            </a:r>
            <a:r>
              <a:rPr lang="kk-KZ" sz="2000" dirty="0" smtClean="0">
                <a:solidFill>
                  <a:schemeClr val="bg1"/>
                </a:solidFill>
                <a:latin typeface="Times New Roman" pitchFamily="18" charset="0"/>
              </a:rPr>
              <a:t>21 </a:t>
            </a:r>
            <a:r>
              <a:rPr lang="kk-KZ" sz="2000" dirty="0">
                <a:solidFill>
                  <a:schemeClr val="bg1"/>
                </a:solidFill>
                <a:latin typeface="Times New Roman" pitchFamily="18" charset="0"/>
              </a:rPr>
              <a:t>АКТ –технология бойынша өз білімін көтеріп, сертификатқа ие болды. Осылайша ұстаздар  өз  біліктілігін  арттыру мақсатында жұмыс істеуде.</a:t>
            </a:r>
          </a:p>
          <a:p>
            <a:r>
              <a:rPr lang="ru-RU" sz="2000" dirty="0">
                <a:solidFill>
                  <a:schemeClr val="bg1"/>
                </a:solidFill>
                <a:latin typeface="Times New Roman" pitchFamily="18" charset="0"/>
              </a:rPr>
              <a:t>         </a:t>
            </a:r>
            <a:r>
              <a:rPr lang="kk-KZ" sz="2000" dirty="0">
                <a:solidFill>
                  <a:schemeClr val="bg1"/>
                </a:solidFill>
                <a:latin typeface="Times New Roman" pitchFamily="18" charset="0"/>
              </a:rPr>
              <a:t>Кадрлар құрамын талдап көрсететін болсақ, мектеп білікті мамандармен толық қамтамасыз етілген. Барлық мұғалімдердің арнайы білімдері бар, жоғары педагогикалық білімді мамандар педагог-қызметкерлердің 84%-ын құраса, бірінші санатты 68 % құрайды. Жыл сайын аттестацияның жоспары бойынша педагогтардың санаты  көтеріліп тұрады. Санаты бар мұғалімдердің саны жылдан-жылға арта түсуде.</a:t>
            </a:r>
            <a:r>
              <a:rPr lang="ru-RU" sz="2000" dirty="0">
                <a:solidFill>
                  <a:schemeClr val="bg1"/>
                </a:solidFill>
                <a:latin typeface="Times New Roman" pitchFamily="18" charset="0"/>
              </a:rPr>
              <a:t> </a:t>
            </a:r>
          </a:p>
          <a:p>
            <a:pPr algn="ctr"/>
            <a:r>
              <a:rPr lang="kk-KZ" sz="2000" dirty="0">
                <a:solidFill>
                  <a:schemeClr val="bg1"/>
                </a:solidFill>
                <a:latin typeface="Times New Roman" pitchFamily="18" charset="0"/>
              </a:rPr>
              <a:t>.</a:t>
            </a:r>
            <a:endParaRPr lang="ru-RU" sz="2000" dirty="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0" y="2921000"/>
            <a:ext cx="9144000" cy="3937000"/>
          </a:xfrm>
          <a:prstGeom prst="rect">
            <a:avLst/>
          </a:prstGeom>
          <a:noFill/>
          <a:ln w="9525">
            <a:noFill/>
            <a:round/>
            <a:headEnd/>
            <a:tailEnd/>
          </a:ln>
        </p:spPr>
      </p:pic>
      <p:pic>
        <p:nvPicPr>
          <p:cNvPr id="19459" name="Picture 1"/>
          <p:cNvPicPr>
            <a:picLocks noChangeAspect="1" noChangeArrowheads="1"/>
          </p:cNvPicPr>
          <p:nvPr/>
        </p:nvPicPr>
        <p:blipFill>
          <a:blip r:embed="rId4" cstate="print"/>
          <a:srcRect/>
          <a:stretch>
            <a:fillRect/>
          </a:stretch>
        </p:blipFill>
        <p:spPr bwMode="auto">
          <a:xfrm>
            <a:off x="0" y="0"/>
            <a:ext cx="9144000" cy="3937000"/>
          </a:xfrm>
          <a:prstGeom prst="rect">
            <a:avLst/>
          </a:prstGeom>
          <a:noFill/>
          <a:ln w="9525">
            <a:noFill/>
            <a:round/>
            <a:headEnd/>
            <a:tailEnd/>
          </a:ln>
        </p:spPr>
      </p:pic>
      <p:sp>
        <p:nvSpPr>
          <p:cNvPr id="19460" name="Rectangle 25"/>
          <p:cNvSpPr>
            <a:spLocks noChangeArrowheads="1"/>
          </p:cNvSpPr>
          <p:nvPr/>
        </p:nvSpPr>
        <p:spPr bwMode="auto">
          <a:xfrm>
            <a:off x="468313" y="476250"/>
            <a:ext cx="8351837" cy="6063198"/>
          </a:xfrm>
          <a:prstGeom prst="rect">
            <a:avLst/>
          </a:prstGeom>
          <a:noFill/>
          <a:ln w="9525">
            <a:noFill/>
            <a:miter lim="800000"/>
            <a:headEnd/>
            <a:tailEnd/>
          </a:ln>
        </p:spPr>
        <p:txBody>
          <a:bodyPr>
            <a:spAutoFit/>
          </a:bodyPr>
          <a:lstStyle/>
          <a:p>
            <a:pPr algn="ctr"/>
            <a:r>
              <a:rPr lang="kk-KZ" sz="2000" b="1" dirty="0">
                <a:solidFill>
                  <a:schemeClr val="bg1"/>
                </a:solidFill>
                <a:latin typeface="Times New Roman" pitchFamily="18" charset="0"/>
              </a:rPr>
              <a:t>Мұғалімдердің түрлі деңгейдегі конференциялар, олимпиадалар мен байқауларға қатысуы төмендегідей</a:t>
            </a:r>
            <a:r>
              <a:rPr lang="kk-KZ" sz="2000" dirty="0">
                <a:solidFill>
                  <a:schemeClr val="bg1"/>
                </a:solidFill>
                <a:latin typeface="Times New Roman" pitchFamily="18" charset="0"/>
              </a:rPr>
              <a:t>:</a:t>
            </a:r>
            <a:endParaRPr lang="kk-KZ" sz="2000" b="1" u="sng" dirty="0">
              <a:solidFill>
                <a:schemeClr val="bg1"/>
              </a:solidFill>
              <a:latin typeface="Times New Roman" pitchFamily="18" charset="0"/>
            </a:endParaRPr>
          </a:p>
          <a:p>
            <a:r>
              <a:rPr lang="kk-KZ" sz="2000" b="1" u="sng" dirty="0" smtClean="0">
                <a:solidFill>
                  <a:schemeClr val="bg1"/>
                </a:solidFill>
                <a:latin typeface="Times New Roman" pitchFamily="18" charset="0"/>
              </a:rPr>
              <a:t>2015 </a:t>
            </a:r>
            <a:r>
              <a:rPr lang="kk-KZ" sz="2000" b="1" u="sng" dirty="0">
                <a:solidFill>
                  <a:schemeClr val="bg1"/>
                </a:solidFill>
                <a:latin typeface="Times New Roman" pitchFamily="18" charset="0"/>
              </a:rPr>
              <a:t>жыл:</a:t>
            </a:r>
            <a:r>
              <a:rPr lang="kk-KZ" sz="2000" dirty="0">
                <a:solidFill>
                  <a:schemeClr val="bg1"/>
                </a:solidFill>
                <a:latin typeface="Times New Roman" pitchFamily="18" charset="0"/>
              </a:rPr>
              <a:t>    1.  ІV халықаралық педагогика – инновациялық технологиялардың      жәрмеңкесіне мектебімізден 3 мұғалім қатысып, бір мұғалім жеке аталым бойынша марапатталды. (Балпанова С.Р., Кожаканова К.Т., Бекей М)</a:t>
            </a:r>
          </a:p>
          <a:p>
            <a:r>
              <a:rPr lang="kk-KZ" sz="2000" dirty="0">
                <a:solidFill>
                  <a:schemeClr val="bg1"/>
                </a:solidFill>
                <a:latin typeface="Times New Roman" pitchFamily="18" charset="0"/>
              </a:rPr>
              <a:t>                        2. Мектебімізден облыстық «Ең үздік авторлық бағдарлама» сайысына  2 мұғалім  қатысып келді    (Байжанова А.А., Тонеубай А.)</a:t>
            </a:r>
            <a:endParaRPr lang="kk-KZ" sz="2000" b="1" u="sng" dirty="0">
              <a:solidFill>
                <a:schemeClr val="bg1"/>
              </a:solidFill>
              <a:latin typeface="Times New Roman" pitchFamily="18" charset="0"/>
            </a:endParaRPr>
          </a:p>
          <a:p>
            <a:r>
              <a:rPr lang="kk-KZ" sz="2000" b="1" u="sng" dirty="0" smtClean="0">
                <a:solidFill>
                  <a:schemeClr val="bg1"/>
                </a:solidFill>
                <a:latin typeface="Times New Roman" pitchFamily="18" charset="0"/>
              </a:rPr>
              <a:t>2016жыл</a:t>
            </a:r>
            <a:r>
              <a:rPr lang="kk-KZ" sz="2000" dirty="0">
                <a:solidFill>
                  <a:schemeClr val="bg1"/>
                </a:solidFill>
                <a:latin typeface="Times New Roman" pitchFamily="18" charset="0"/>
              </a:rPr>
              <a:t>:  1. «ХІ Халықаралық ғылым негіздері»  олимпиадасынан  ІІ дәрежелі дипломмен Шахатова Ж.К. және ІІІ дәрежелі диплом Гакашина И.К. марапатталды</a:t>
            </a:r>
            <a:r>
              <a:rPr lang="kk-KZ" sz="2000" dirty="0" smtClean="0">
                <a:solidFill>
                  <a:schemeClr val="bg1"/>
                </a:solidFill>
                <a:latin typeface="Times New Roman" pitchFamily="18" charset="0"/>
              </a:rPr>
              <a:t>.</a:t>
            </a:r>
          </a:p>
          <a:p>
            <a:r>
              <a:rPr lang="kk-KZ" sz="2000" dirty="0" smtClean="0">
                <a:solidFill>
                  <a:schemeClr val="bg1"/>
                </a:solidFill>
                <a:latin typeface="Times New Roman" pitchFamily="18" charset="0"/>
              </a:rPr>
              <a:t>2. V халықаралық педагогика – инновациялық технологиялардың      жәрмеңкесіне Гакашина И.К. “Шығармашыл мұғалім” аталым бойынша марапатталды. </a:t>
            </a:r>
          </a:p>
          <a:p>
            <a:r>
              <a:rPr lang="kk-KZ" b="1" u="sng" dirty="0" smtClean="0">
                <a:solidFill>
                  <a:schemeClr val="bg1"/>
                </a:solidFill>
                <a:latin typeface="Times New Roman" pitchFamily="18" charset="0"/>
              </a:rPr>
              <a:t>2017 </a:t>
            </a:r>
            <a:r>
              <a:rPr lang="kk-KZ" b="1" u="sng" dirty="0">
                <a:solidFill>
                  <a:schemeClr val="bg1"/>
                </a:solidFill>
                <a:latin typeface="Times New Roman" pitchFamily="18" charset="0"/>
              </a:rPr>
              <a:t>жыл</a:t>
            </a:r>
            <a:r>
              <a:rPr lang="kk-KZ" dirty="0">
                <a:solidFill>
                  <a:schemeClr val="bg1"/>
                </a:solidFill>
                <a:latin typeface="Times New Roman" pitchFamily="18" charset="0"/>
              </a:rPr>
              <a:t>: 1. Аудандық патриоттық әндер байқауында ІІІ орын және “Ақмола жұлдыздары” атты облыстық көркемөнерпаздар байқауында І орынды музыка пәнінің мұғалімі Кадирбек Ж. и</a:t>
            </a:r>
            <a:r>
              <a:rPr lang="kk-KZ" dirty="0" smtClean="0">
                <a:solidFill>
                  <a:schemeClr val="bg1"/>
                </a:solidFill>
                <a:latin typeface="Times New Roman" pitchFamily="18" charset="0"/>
              </a:rPr>
              <a:t>еленді</a:t>
            </a:r>
            <a:r>
              <a:rPr lang="kk-KZ" dirty="0">
                <a:solidFill>
                  <a:schemeClr val="bg1"/>
                </a:solidFill>
                <a:latin typeface="Times New Roman" pitchFamily="18" charset="0"/>
              </a:rPr>
              <a:t>.</a:t>
            </a:r>
          </a:p>
          <a:p>
            <a:r>
              <a:rPr lang="kk-KZ" dirty="0">
                <a:solidFill>
                  <a:schemeClr val="bg1"/>
                </a:solidFill>
                <a:latin typeface="Times New Roman" pitchFamily="18" charset="0"/>
              </a:rPr>
              <a:t>                      2. Халықаралық “ПОНИ” турниріне оқушыларды дайындап қатыстырғаны үшін халықаралық дәрежедегі дипломмен математика пәнінің мұғалімі Байжанова А.А. марапатталды.</a:t>
            </a:r>
            <a:endParaRPr lang="ru-RU" dirty="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0" y="2921000"/>
            <a:ext cx="9144000" cy="3937000"/>
          </a:xfrm>
          <a:prstGeom prst="rect">
            <a:avLst/>
          </a:prstGeom>
          <a:noFill/>
          <a:ln w="9525">
            <a:noFill/>
            <a:round/>
            <a:headEnd/>
            <a:tailEnd/>
          </a:ln>
        </p:spPr>
      </p:pic>
      <p:pic>
        <p:nvPicPr>
          <p:cNvPr id="23555" name="Picture 1"/>
          <p:cNvPicPr>
            <a:picLocks noChangeAspect="1" noChangeArrowheads="1"/>
          </p:cNvPicPr>
          <p:nvPr/>
        </p:nvPicPr>
        <p:blipFill>
          <a:blip r:embed="rId4" cstate="print"/>
          <a:srcRect/>
          <a:stretch>
            <a:fillRect/>
          </a:stretch>
        </p:blipFill>
        <p:spPr bwMode="auto">
          <a:xfrm>
            <a:off x="0" y="0"/>
            <a:ext cx="9144000" cy="3937000"/>
          </a:xfrm>
          <a:prstGeom prst="rect">
            <a:avLst/>
          </a:prstGeom>
          <a:noFill/>
          <a:ln w="9525">
            <a:noFill/>
            <a:round/>
            <a:headEnd/>
            <a:tailEnd/>
          </a:ln>
        </p:spPr>
      </p:pic>
      <p:sp>
        <p:nvSpPr>
          <p:cNvPr id="23557" name="Прямоугольник 10"/>
          <p:cNvSpPr>
            <a:spLocks noChangeArrowheads="1"/>
          </p:cNvSpPr>
          <p:nvPr/>
        </p:nvSpPr>
        <p:spPr bwMode="auto">
          <a:xfrm>
            <a:off x="539750" y="981075"/>
            <a:ext cx="7848600" cy="3785652"/>
          </a:xfrm>
          <a:prstGeom prst="rect">
            <a:avLst/>
          </a:prstGeom>
          <a:noFill/>
          <a:ln w="9525">
            <a:noFill/>
            <a:miter lim="800000"/>
            <a:headEnd/>
            <a:tailEnd/>
          </a:ln>
        </p:spPr>
        <p:txBody>
          <a:bodyPr>
            <a:spAutoFit/>
          </a:bodyPr>
          <a:lstStyle/>
          <a:p>
            <a:pPr defTabSz="449263"/>
            <a:r>
              <a:rPr lang="kk-KZ" sz="2000" dirty="0" smtClean="0">
                <a:solidFill>
                  <a:schemeClr val="bg1"/>
                </a:solidFill>
                <a:latin typeface="Times New Roman" pitchFamily="18" charset="0"/>
              </a:rPr>
              <a:t>        </a:t>
            </a:r>
            <a:r>
              <a:rPr lang="kk-KZ" sz="2000" dirty="0">
                <a:solidFill>
                  <a:schemeClr val="bg1"/>
                </a:solidFill>
                <a:latin typeface="Times New Roman" pitchFamily="18" charset="0"/>
              </a:rPr>
              <a:t>«Еліміздің тәуелсіздігінің  </a:t>
            </a:r>
            <a:r>
              <a:rPr lang="kk-KZ" sz="2000" dirty="0" smtClean="0">
                <a:solidFill>
                  <a:schemeClr val="bg1"/>
                </a:solidFill>
                <a:latin typeface="Times New Roman" pitchFamily="18" charset="0"/>
              </a:rPr>
              <a:t>25-жылдығына </a:t>
            </a:r>
            <a:r>
              <a:rPr lang="kk-KZ" sz="2000" dirty="0">
                <a:solidFill>
                  <a:schemeClr val="bg1"/>
                </a:solidFill>
                <a:latin typeface="Times New Roman" pitchFamily="18" charset="0"/>
              </a:rPr>
              <a:t>орай  шәкірттерді тынбай білім нәрімен сусындандырғаны үшін» мектеп директоры Шахатова Ж.К. аудандық білім бөлімінің мақтау грамотасымен марапатталды.</a:t>
            </a:r>
          </a:p>
          <a:p>
            <a:pPr defTabSz="449263"/>
            <a:r>
              <a:rPr lang="kk-KZ" sz="2000" dirty="0">
                <a:solidFill>
                  <a:schemeClr val="bg1"/>
                </a:solidFill>
                <a:latin typeface="Times New Roman" pitchFamily="18" charset="0"/>
              </a:rPr>
              <a:t>       «Еліміздің тәуелсіздігінің  20-жылдығына орай  шәкірттерді тынбай білім нәрімен сусындандырғаны үшін» қазақ тілі мен әдебиеті пәнінің мұғалім Таутиева А.Х. аудандық білім бөлімінің мақтау грамотасымен марапатталды.</a:t>
            </a:r>
          </a:p>
          <a:p>
            <a:pPr defTabSz="449263"/>
            <a:r>
              <a:rPr lang="kk-KZ" sz="2000" dirty="0">
                <a:solidFill>
                  <a:schemeClr val="bg1"/>
                </a:solidFill>
                <a:latin typeface="Times New Roman" pitchFamily="18" charset="0"/>
              </a:rPr>
              <a:t>       «Сапалы білім, саналы тәрбие берген үшін» директордың тәрбие ісі жөніндегі орынбасары  Аймихан М. аудандық білім бөлімінің мақтау грамотасымен марапатталды.</a:t>
            </a:r>
            <a:endParaRPr lang="kk-KZ" sz="2000" b="1" u="sng" dirty="0">
              <a:solidFill>
                <a:schemeClr val="bg1"/>
              </a:solidFill>
              <a:latin typeface="Times New Roman" pitchFamily="18" charset="0"/>
            </a:endParaRPr>
          </a:p>
          <a:p>
            <a:pPr defTabSz="449263"/>
            <a:endParaRPr lang="kk-KZ" sz="2000" dirty="0">
              <a:solidFill>
                <a:schemeClr val="bg1"/>
              </a:solidFill>
              <a:latin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cstate="print"/>
          <a:srcRect/>
          <a:stretch>
            <a:fillRect/>
          </a:stretch>
        </p:blipFill>
        <p:spPr bwMode="auto">
          <a:xfrm>
            <a:off x="0" y="2921000"/>
            <a:ext cx="9144000" cy="3937000"/>
          </a:xfrm>
          <a:prstGeom prst="rect">
            <a:avLst/>
          </a:prstGeom>
          <a:noFill/>
          <a:ln w="9525">
            <a:noFill/>
            <a:round/>
            <a:headEnd/>
            <a:tailEnd/>
          </a:ln>
        </p:spPr>
      </p:pic>
      <p:pic>
        <p:nvPicPr>
          <p:cNvPr id="25603" name="Picture 1"/>
          <p:cNvPicPr>
            <a:picLocks noChangeAspect="1" noChangeArrowheads="1"/>
          </p:cNvPicPr>
          <p:nvPr/>
        </p:nvPicPr>
        <p:blipFill>
          <a:blip r:embed="rId3" cstate="print"/>
          <a:srcRect/>
          <a:stretch>
            <a:fillRect/>
          </a:stretch>
        </p:blipFill>
        <p:spPr bwMode="auto">
          <a:xfrm>
            <a:off x="0" y="0"/>
            <a:ext cx="9144000" cy="3937000"/>
          </a:xfrm>
          <a:prstGeom prst="rect">
            <a:avLst/>
          </a:prstGeom>
          <a:noFill/>
          <a:ln w="9525">
            <a:noFill/>
            <a:round/>
            <a:headEnd/>
            <a:tailEnd/>
          </a:ln>
        </p:spPr>
      </p:pic>
      <p:sp>
        <p:nvSpPr>
          <p:cNvPr id="25605" name="Прямоугольник 6"/>
          <p:cNvSpPr>
            <a:spLocks noChangeArrowheads="1"/>
          </p:cNvSpPr>
          <p:nvPr/>
        </p:nvSpPr>
        <p:spPr bwMode="auto">
          <a:xfrm>
            <a:off x="539750" y="692150"/>
            <a:ext cx="7848600" cy="5355312"/>
          </a:xfrm>
          <a:prstGeom prst="rect">
            <a:avLst/>
          </a:prstGeom>
          <a:noFill/>
          <a:ln w="9525">
            <a:noFill/>
            <a:miter lim="800000"/>
            <a:headEnd/>
            <a:tailEnd/>
          </a:ln>
        </p:spPr>
        <p:txBody>
          <a:bodyPr wrap="square">
            <a:spAutoFit/>
          </a:bodyPr>
          <a:lstStyle/>
          <a:p>
            <a:pPr defTabSz="449263"/>
            <a:r>
              <a:rPr lang="kk-KZ" dirty="0" smtClean="0">
                <a:solidFill>
                  <a:schemeClr val="bg1"/>
                </a:solidFill>
                <a:latin typeface="Times New Roman" pitchFamily="18" charset="0"/>
              </a:rPr>
              <a:t>Мектеп </a:t>
            </a:r>
            <a:r>
              <a:rPr lang="kk-KZ" dirty="0">
                <a:solidFill>
                  <a:schemeClr val="bg1"/>
                </a:solidFill>
                <a:latin typeface="Times New Roman" pitchFamily="18" charset="0"/>
              </a:rPr>
              <a:t>басшысы Шахатова Ж.К.   Халықаралық Экология және Инженерия Ғылым Академиясының бас директордын  з.ғ.к., доцент Т.М. Туремуратовтың алғыс хатымен марапатталды.</a:t>
            </a:r>
          </a:p>
          <a:p>
            <a:pPr defTabSz="449263"/>
            <a:r>
              <a:rPr lang="kk-KZ" dirty="0">
                <a:solidFill>
                  <a:schemeClr val="bg1"/>
                </a:solidFill>
                <a:latin typeface="Times New Roman" pitchFamily="18" charset="0"/>
              </a:rPr>
              <a:t>        Химия пәні мұғалімі Халықаралық Экология және Инженерия Ғылым Академиясының бас директорды  з.ғ.к., доцент Т.М. Туремуратовтың алғыс хатымен марапатталды.</a:t>
            </a:r>
          </a:p>
          <a:p>
            <a:pPr defTabSz="449263"/>
            <a:r>
              <a:rPr lang="kk-KZ" dirty="0">
                <a:solidFill>
                  <a:schemeClr val="bg1"/>
                </a:solidFill>
                <a:latin typeface="Times New Roman" pitchFamily="18" charset="0"/>
              </a:rPr>
              <a:t>         «Білім беру саласын дамытуға қосқан зор үлесі, жас ұрпақты оқыту және тәрбиелеу ісіндегі табыстары, кәсіби шеберліктері үшін» мектеп директоры Шахатова Ж.К. аудандық білім бөлімінің мадақтау грамотасымен марапатталды.</a:t>
            </a:r>
          </a:p>
          <a:p>
            <a:pPr defTabSz="449263"/>
            <a:r>
              <a:rPr lang="kk-KZ" dirty="0">
                <a:solidFill>
                  <a:schemeClr val="bg1"/>
                </a:solidFill>
                <a:latin typeface="Times New Roman" pitchFamily="18" charset="0"/>
              </a:rPr>
              <a:t>         Ақмола облысының білім басқармасы Б. Ізбасарованың құрмет грамотасымен химия пәні мұғалімі Тонеубай А. марапатталды.</a:t>
            </a:r>
          </a:p>
          <a:p>
            <a:pPr defTabSz="449263"/>
            <a:r>
              <a:rPr lang="kk-KZ" dirty="0" smtClean="0">
                <a:solidFill>
                  <a:schemeClr val="bg1"/>
                </a:solidFill>
                <a:latin typeface="Times New Roman" pitchFamily="18" charset="0"/>
                <a:cs typeface="Times New Roman" pitchFamily="18" charset="0"/>
              </a:rPr>
              <a:t>Тәуелсіздік </a:t>
            </a:r>
            <a:r>
              <a:rPr lang="kk-KZ" dirty="0">
                <a:solidFill>
                  <a:schemeClr val="bg1"/>
                </a:solidFill>
                <a:latin typeface="Times New Roman" pitchFamily="18" charset="0"/>
                <a:cs typeface="Times New Roman" pitchFamily="18" charset="0"/>
              </a:rPr>
              <a:t>күніе арналған мереке қарсаңында Совет одағының екі мәрте батыры Талғат Бигелдинов атындағы медальмен АӘД пәнінің оқытушы-ұйымдастырушысы аға лейтенант Карагулов К.К. </a:t>
            </a:r>
            <a:r>
              <a:rPr lang="kk-KZ" dirty="0" smtClean="0">
                <a:solidFill>
                  <a:schemeClr val="bg1"/>
                </a:solidFill>
                <a:latin typeface="Times New Roman" pitchFamily="18" charset="0"/>
                <a:cs typeface="Times New Roman" pitchFamily="18" charset="0"/>
              </a:rPr>
              <a:t>марапатталды</a:t>
            </a:r>
          </a:p>
          <a:p>
            <a:pPr defTabSz="449263"/>
            <a:endParaRPr lang="kk-KZ" dirty="0" smtClean="0">
              <a:solidFill>
                <a:schemeClr val="bg1"/>
              </a:solidFill>
              <a:latin typeface="Times New Roman" pitchFamily="18" charset="0"/>
              <a:cs typeface="Times New Roman" pitchFamily="18" charset="0"/>
            </a:endParaRPr>
          </a:p>
          <a:p>
            <a:pPr defTabSz="449263"/>
            <a:endParaRPr lang="kk-KZ" dirty="0" smtClean="0">
              <a:solidFill>
                <a:schemeClr val="bg1"/>
              </a:solidFill>
              <a:latin typeface="Times New Roman" pitchFamily="18" charset="0"/>
              <a:cs typeface="Times New Roman" pitchFamily="18" charset="0"/>
            </a:endParaRPr>
          </a:p>
          <a:p>
            <a:pPr defTabSz="449263"/>
            <a:endParaRPr lang="kk-KZ" b="1" dirty="0">
              <a:solidFill>
                <a:schemeClr val="bg1"/>
              </a:solidFill>
              <a:latin typeface="Times New Roman" pitchFamily="18" charset="0"/>
              <a:cs typeface="Times New Roman" pitchFamily="18" charset="0"/>
            </a:endParaRPr>
          </a:p>
          <a:p>
            <a:pPr defTabSz="449263"/>
            <a:endParaRPr lang="kk-KZ" dirty="0">
              <a:solidFill>
                <a:schemeClr val="bg1"/>
              </a:solidFill>
              <a:latin typeface="Times New Roman" pitchFamily="18" charset="0"/>
            </a:endParaRPr>
          </a:p>
        </p:txBody>
      </p:sp>
      <p:sp>
        <p:nvSpPr>
          <p:cNvPr id="7" name="Прямоугольник 6"/>
          <p:cNvSpPr/>
          <p:nvPr/>
        </p:nvSpPr>
        <p:spPr>
          <a:xfrm>
            <a:off x="611560" y="5229200"/>
            <a:ext cx="7488832" cy="923330"/>
          </a:xfrm>
          <a:prstGeom prst="rect">
            <a:avLst/>
          </a:prstGeom>
        </p:spPr>
        <p:txBody>
          <a:bodyPr wrap="square">
            <a:spAutoFit/>
          </a:bodyPr>
          <a:lstStyle/>
          <a:p>
            <a:pPr defTabSz="449263"/>
            <a:r>
              <a:rPr lang="kk-KZ" dirty="0" smtClean="0">
                <a:solidFill>
                  <a:schemeClr val="bg1"/>
                </a:solidFill>
                <a:latin typeface="Times New Roman" pitchFamily="18" charset="0"/>
                <a:cs typeface="Times New Roman" pitchFamily="18" charset="0"/>
              </a:rPr>
              <a:t>Женіс күніе арналған мереке қарсаңында Совет одағының екі мәрте батыры С. Нурмағамбетов атындағы медальмен АӘД пәнінің оқытушы-ұйымдастырушысы аға лейтенант Карагулов К.К. марапатталды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722</Words>
  <Application>Microsoft Office PowerPoint</Application>
  <PresentationFormat>Экран (4:3)</PresentationFormat>
  <Paragraphs>69</Paragraphs>
  <Slides>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Bookman Old Style</vt:lpstr>
      <vt:lpstr>Calibri</vt:lpstr>
      <vt:lpstr>Cambria</vt:lpstr>
      <vt:lpstr>Lucida Sans Unicode</vt:lpstr>
      <vt:lpstr>Times New Roman</vt:lpstr>
      <vt:lpstr>Wingdings</vt:lpstr>
      <vt:lpstr>Fresh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63</cp:revision>
  <dcterms:created xsi:type="dcterms:W3CDTF">2014-05-28T06:03:39Z</dcterms:created>
  <dcterms:modified xsi:type="dcterms:W3CDTF">2017-10-24T06:25:22Z</dcterms:modified>
</cp:coreProperties>
</file>