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1" r:id="rId3"/>
    <p:sldId id="262" r:id="rId4"/>
    <p:sldId id="263" r:id="rId5"/>
    <p:sldId id="266" r:id="rId6"/>
    <p:sldId id="268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D60093"/>
    <a:srgbClr val="33CC33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1442E6-D6FD-41C0-BDBE-09094A04EA9D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/>
    </dgm:pt>
    <dgm:pt modelId="{E449FA87-D276-4238-834B-CA8050986277}">
      <dgm:prSet phldrT="[Текст]" custT="1"/>
      <dgm:spPr/>
      <dgm:t>
        <a:bodyPr/>
        <a:lstStyle/>
        <a:p>
          <a:r>
            <a:rPr lang="kk-KZ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Оқу мақсаты:</a:t>
          </a:r>
          <a:endParaRPr lang="ru-RU" sz="2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DAF1DDF-9BFF-4115-BC5B-AB2F93CB802F}" type="parTrans" cxnId="{8A84E05B-B1FF-401B-A78A-73E8CD447DF3}">
      <dgm:prSet/>
      <dgm:spPr/>
      <dgm:t>
        <a:bodyPr/>
        <a:lstStyle/>
        <a:p>
          <a:endParaRPr lang="ru-RU"/>
        </a:p>
      </dgm:t>
    </dgm:pt>
    <dgm:pt modelId="{21550EDE-7365-406E-A4F2-02242A0D9035}" type="sibTrans" cxnId="{8A84E05B-B1FF-401B-A78A-73E8CD447DF3}">
      <dgm:prSet/>
      <dgm:spPr/>
      <dgm:t>
        <a:bodyPr/>
        <a:lstStyle/>
        <a:p>
          <a:endParaRPr lang="ru-RU"/>
        </a:p>
      </dgm:t>
    </dgm:pt>
    <dgm:pt modelId="{48818C18-5E17-4CC7-8DE0-46B8C845E00B}">
      <dgm:prSet phldrT="[Текст]" custT="1"/>
      <dgm:spPr/>
      <dgm:t>
        <a:bodyPr/>
        <a:lstStyle/>
        <a:p>
          <a:r>
            <a:rPr lang="kk-KZ" sz="2000" dirty="0" smtClean="0">
              <a:latin typeface="Times New Roman" panose="02020603050405020304" pitchFamily="18" charset="0"/>
              <a:ea typeface="Times New Roman" panose="02020603050405020304" pitchFamily="18" charset="0"/>
            </a:rPr>
            <a:t>5.2.2.2  археологиялық деректерге сүйене отырып, </a:t>
          </a:r>
          <a:r>
            <a:rPr lang="kk-KZ" sz="2000" dirty="0" err="1" smtClean="0">
              <a:latin typeface="Times New Roman" panose="02020603050405020304" pitchFamily="18" charset="0"/>
              <a:ea typeface="Times New Roman" panose="02020603050405020304" pitchFamily="18" charset="0"/>
            </a:rPr>
            <a:t>андронов</a:t>
          </a:r>
          <a:r>
            <a:rPr lang="kk-KZ" sz="2000" dirty="0" smtClean="0">
              <a:latin typeface="Times New Roman" panose="02020603050405020304" pitchFamily="18" charset="0"/>
              <a:ea typeface="Times New Roman" panose="02020603050405020304" pitchFamily="18" charset="0"/>
            </a:rPr>
            <a:t> және </a:t>
          </a:r>
          <a:r>
            <a:rPr lang="kk-KZ" sz="2000" dirty="0" err="1" smtClean="0">
              <a:latin typeface="Times New Roman" panose="02020603050405020304" pitchFamily="18" charset="0"/>
              <a:ea typeface="Times New Roman" panose="02020603050405020304" pitchFamily="18" charset="0"/>
            </a:rPr>
            <a:t>беғазы-дәндібай</a:t>
          </a:r>
          <a:r>
            <a:rPr lang="kk-KZ" sz="2000" dirty="0" smtClean="0">
              <a:latin typeface="Times New Roman" panose="02020603050405020304" pitchFamily="18" charset="0"/>
              <a:ea typeface="Times New Roman" panose="02020603050405020304" pitchFamily="18" charset="0"/>
            </a:rPr>
            <a:t> мәдениеттерінің белгілерін анықтау</a:t>
          </a:r>
          <a:endParaRPr lang="ru-RU" sz="2000" dirty="0"/>
        </a:p>
      </dgm:t>
    </dgm:pt>
    <dgm:pt modelId="{EF5075A8-1847-4C62-A847-14BB3CE965D3}" type="parTrans" cxnId="{EB404BA8-C816-4770-87E8-2EABF0306888}">
      <dgm:prSet/>
      <dgm:spPr/>
      <dgm:t>
        <a:bodyPr/>
        <a:lstStyle/>
        <a:p>
          <a:endParaRPr lang="ru-RU"/>
        </a:p>
      </dgm:t>
    </dgm:pt>
    <dgm:pt modelId="{3B325447-9458-4914-A55E-A4ACD9F64045}" type="sibTrans" cxnId="{EB404BA8-C816-4770-87E8-2EABF0306888}">
      <dgm:prSet/>
      <dgm:spPr/>
      <dgm:t>
        <a:bodyPr/>
        <a:lstStyle/>
        <a:p>
          <a:endParaRPr lang="ru-RU"/>
        </a:p>
      </dgm:t>
    </dgm:pt>
    <dgm:pt modelId="{3B811011-BB5C-4DBF-9CB8-6D1CB5C0CB85}" type="pres">
      <dgm:prSet presAssocID="{601442E6-D6FD-41C0-BDBE-09094A04EA9D}" presName="Name0" presStyleCnt="0">
        <dgm:presLayoutVars>
          <dgm:dir/>
          <dgm:animLvl val="lvl"/>
          <dgm:resizeHandles val="exact"/>
        </dgm:presLayoutVars>
      </dgm:prSet>
      <dgm:spPr/>
    </dgm:pt>
    <dgm:pt modelId="{1367933A-A51E-49CA-AE02-0A6667B2D98D}" type="pres">
      <dgm:prSet presAssocID="{601442E6-D6FD-41C0-BDBE-09094A04EA9D}" presName="dummy" presStyleCnt="0"/>
      <dgm:spPr/>
    </dgm:pt>
    <dgm:pt modelId="{84C48221-0599-4DCE-A8B7-A2436CD552FD}" type="pres">
      <dgm:prSet presAssocID="{601442E6-D6FD-41C0-BDBE-09094A04EA9D}" presName="linH" presStyleCnt="0"/>
      <dgm:spPr/>
    </dgm:pt>
    <dgm:pt modelId="{11C3B49C-19C9-4D25-8E19-0ED474609EB7}" type="pres">
      <dgm:prSet presAssocID="{601442E6-D6FD-41C0-BDBE-09094A04EA9D}" presName="padding1" presStyleCnt="0"/>
      <dgm:spPr/>
    </dgm:pt>
    <dgm:pt modelId="{3FA5F60A-3E8C-47D2-980F-098473384E1A}" type="pres">
      <dgm:prSet presAssocID="{E449FA87-D276-4238-834B-CA8050986277}" presName="linV" presStyleCnt="0"/>
      <dgm:spPr/>
    </dgm:pt>
    <dgm:pt modelId="{6D1F2598-4CAC-4AD9-A980-1D2AFD9262BC}" type="pres">
      <dgm:prSet presAssocID="{E449FA87-D276-4238-834B-CA8050986277}" presName="spVertical1" presStyleCnt="0"/>
      <dgm:spPr/>
    </dgm:pt>
    <dgm:pt modelId="{FD2421E9-5DDF-48FC-AB3E-1D177C58E16C}" type="pres">
      <dgm:prSet presAssocID="{E449FA87-D276-4238-834B-CA8050986277}" presName="parTx" presStyleLbl="revTx" presStyleIdx="0" presStyleCnt="2" custScaleX="122785" custLinFactNeighborX="-53154" custLinFactNeighborY="1510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53970D-DC3B-4FBE-90A1-04759601F976}" type="pres">
      <dgm:prSet presAssocID="{E449FA87-D276-4238-834B-CA8050986277}" presName="spVertical2" presStyleCnt="0"/>
      <dgm:spPr/>
    </dgm:pt>
    <dgm:pt modelId="{6DC13E8E-2002-4BB0-ADB4-FEFC3F12DDB0}" type="pres">
      <dgm:prSet presAssocID="{E449FA87-D276-4238-834B-CA8050986277}" presName="spVertical3" presStyleCnt="0"/>
      <dgm:spPr/>
    </dgm:pt>
    <dgm:pt modelId="{AF02B336-CA8E-452E-BC4A-870911DED650}" type="pres">
      <dgm:prSet presAssocID="{21550EDE-7365-406E-A4F2-02242A0D9035}" presName="space" presStyleCnt="0"/>
      <dgm:spPr/>
    </dgm:pt>
    <dgm:pt modelId="{E13A1767-53DB-432B-9DDA-E30E2BD619B8}" type="pres">
      <dgm:prSet presAssocID="{48818C18-5E17-4CC7-8DE0-46B8C845E00B}" presName="linV" presStyleCnt="0"/>
      <dgm:spPr/>
    </dgm:pt>
    <dgm:pt modelId="{D9A20E64-BD60-475B-8FC0-13EEC3B82768}" type="pres">
      <dgm:prSet presAssocID="{48818C18-5E17-4CC7-8DE0-46B8C845E00B}" presName="spVertical1" presStyleCnt="0"/>
      <dgm:spPr/>
    </dgm:pt>
    <dgm:pt modelId="{01A6FBE1-E134-41B2-B783-D6F7EC8D3CEA}" type="pres">
      <dgm:prSet presAssocID="{48818C18-5E17-4CC7-8DE0-46B8C845E00B}" presName="parTx" presStyleLbl="revTx" presStyleIdx="1" presStyleCnt="2" custScaleX="465690" custLinFactNeighborX="5393" custLinFactNeighborY="827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F6F1C5-FBA6-4909-BA57-FB0E927F18A7}" type="pres">
      <dgm:prSet presAssocID="{48818C18-5E17-4CC7-8DE0-46B8C845E00B}" presName="spVertical2" presStyleCnt="0"/>
      <dgm:spPr/>
    </dgm:pt>
    <dgm:pt modelId="{E4C1F8DC-3004-4737-8C30-308E2E193877}" type="pres">
      <dgm:prSet presAssocID="{48818C18-5E17-4CC7-8DE0-46B8C845E00B}" presName="spVertical3" presStyleCnt="0"/>
      <dgm:spPr/>
    </dgm:pt>
    <dgm:pt modelId="{D73C7557-B8A9-4E21-BB90-D809D86EA27F}" type="pres">
      <dgm:prSet presAssocID="{601442E6-D6FD-41C0-BDBE-09094A04EA9D}" presName="padding2" presStyleCnt="0"/>
      <dgm:spPr/>
    </dgm:pt>
    <dgm:pt modelId="{E02CE817-E497-45DE-B99A-58DC7878B609}" type="pres">
      <dgm:prSet presAssocID="{601442E6-D6FD-41C0-BDBE-09094A04EA9D}" presName="negArrow" presStyleCnt="0"/>
      <dgm:spPr/>
    </dgm:pt>
    <dgm:pt modelId="{F8E73731-F5A4-4192-91EC-F98A3692C6B2}" type="pres">
      <dgm:prSet presAssocID="{601442E6-D6FD-41C0-BDBE-09094A04EA9D}" presName="backgroundArrow" presStyleLbl="node1" presStyleIdx="0" presStyleCnt="1" custLinFactNeighborX="3350" custLinFactNeighborY="-9329"/>
      <dgm:spPr>
        <a:gradFill flip="none" rotWithShape="0">
          <a:gsLst>
            <a:gs pos="0">
              <a:schemeClr val="accent1">
                <a:hueOff val="0"/>
                <a:satOff val="0"/>
                <a:lumOff val="0"/>
                <a:tint val="66000"/>
                <a:satMod val="160000"/>
              </a:schemeClr>
            </a:gs>
            <a:gs pos="50000">
              <a:schemeClr val="accent1">
                <a:hueOff val="0"/>
                <a:satOff val="0"/>
                <a:lumOff val="0"/>
                <a:tint val="445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tint val="23500"/>
                <a:satMod val="160000"/>
              </a:schemeClr>
            </a:gs>
          </a:gsLst>
          <a:lin ang="8100000" scaled="1"/>
          <a:tileRect/>
        </a:gradFill>
      </dgm:spPr>
    </dgm:pt>
  </dgm:ptLst>
  <dgm:cxnLst>
    <dgm:cxn modelId="{B36716F7-09BD-4848-8629-BF805939D260}" type="presOf" srcId="{E449FA87-D276-4238-834B-CA8050986277}" destId="{FD2421E9-5DDF-48FC-AB3E-1D177C58E16C}" srcOrd="0" destOrd="0" presId="urn:microsoft.com/office/officeart/2005/8/layout/hProcess3"/>
    <dgm:cxn modelId="{8681A6CC-11D6-480F-96FF-D7B81D1669E7}" type="presOf" srcId="{48818C18-5E17-4CC7-8DE0-46B8C845E00B}" destId="{01A6FBE1-E134-41B2-B783-D6F7EC8D3CEA}" srcOrd="0" destOrd="0" presId="urn:microsoft.com/office/officeart/2005/8/layout/hProcess3"/>
    <dgm:cxn modelId="{8A84E05B-B1FF-401B-A78A-73E8CD447DF3}" srcId="{601442E6-D6FD-41C0-BDBE-09094A04EA9D}" destId="{E449FA87-D276-4238-834B-CA8050986277}" srcOrd="0" destOrd="0" parTransId="{8DAF1DDF-9BFF-4115-BC5B-AB2F93CB802F}" sibTransId="{21550EDE-7365-406E-A4F2-02242A0D9035}"/>
    <dgm:cxn modelId="{52857804-FE5B-4B39-AFBA-C1825C3FC267}" type="presOf" srcId="{601442E6-D6FD-41C0-BDBE-09094A04EA9D}" destId="{3B811011-BB5C-4DBF-9CB8-6D1CB5C0CB85}" srcOrd="0" destOrd="0" presId="urn:microsoft.com/office/officeart/2005/8/layout/hProcess3"/>
    <dgm:cxn modelId="{EB404BA8-C816-4770-87E8-2EABF0306888}" srcId="{601442E6-D6FD-41C0-BDBE-09094A04EA9D}" destId="{48818C18-5E17-4CC7-8DE0-46B8C845E00B}" srcOrd="1" destOrd="0" parTransId="{EF5075A8-1847-4C62-A847-14BB3CE965D3}" sibTransId="{3B325447-9458-4914-A55E-A4ACD9F64045}"/>
    <dgm:cxn modelId="{D55DCD9D-47A1-42D7-AB46-C9BD78A52D04}" type="presParOf" srcId="{3B811011-BB5C-4DBF-9CB8-6D1CB5C0CB85}" destId="{1367933A-A51E-49CA-AE02-0A6667B2D98D}" srcOrd="0" destOrd="0" presId="urn:microsoft.com/office/officeart/2005/8/layout/hProcess3"/>
    <dgm:cxn modelId="{9181B4D2-AD30-46BB-9181-55C095281698}" type="presParOf" srcId="{3B811011-BB5C-4DBF-9CB8-6D1CB5C0CB85}" destId="{84C48221-0599-4DCE-A8B7-A2436CD552FD}" srcOrd="1" destOrd="0" presId="urn:microsoft.com/office/officeart/2005/8/layout/hProcess3"/>
    <dgm:cxn modelId="{FAA60834-9C26-436C-BF10-8D53383F83D1}" type="presParOf" srcId="{84C48221-0599-4DCE-A8B7-A2436CD552FD}" destId="{11C3B49C-19C9-4D25-8E19-0ED474609EB7}" srcOrd="0" destOrd="0" presId="urn:microsoft.com/office/officeart/2005/8/layout/hProcess3"/>
    <dgm:cxn modelId="{71ED544C-0327-4BB2-89AF-9321ECFA53A2}" type="presParOf" srcId="{84C48221-0599-4DCE-A8B7-A2436CD552FD}" destId="{3FA5F60A-3E8C-47D2-980F-098473384E1A}" srcOrd="1" destOrd="0" presId="urn:microsoft.com/office/officeart/2005/8/layout/hProcess3"/>
    <dgm:cxn modelId="{8B85D1C1-2C49-4459-8D5F-4E515AB2A189}" type="presParOf" srcId="{3FA5F60A-3E8C-47D2-980F-098473384E1A}" destId="{6D1F2598-4CAC-4AD9-A980-1D2AFD9262BC}" srcOrd="0" destOrd="0" presId="urn:microsoft.com/office/officeart/2005/8/layout/hProcess3"/>
    <dgm:cxn modelId="{C65145C9-0312-41E1-B612-E391AA7775ED}" type="presParOf" srcId="{3FA5F60A-3E8C-47D2-980F-098473384E1A}" destId="{FD2421E9-5DDF-48FC-AB3E-1D177C58E16C}" srcOrd="1" destOrd="0" presId="urn:microsoft.com/office/officeart/2005/8/layout/hProcess3"/>
    <dgm:cxn modelId="{25464CD5-AFE2-4701-B02B-156748ADFBE0}" type="presParOf" srcId="{3FA5F60A-3E8C-47D2-980F-098473384E1A}" destId="{7F53970D-DC3B-4FBE-90A1-04759601F976}" srcOrd="2" destOrd="0" presId="urn:microsoft.com/office/officeart/2005/8/layout/hProcess3"/>
    <dgm:cxn modelId="{73FD9A88-1D46-48B5-9DDC-09A6ABE8B683}" type="presParOf" srcId="{3FA5F60A-3E8C-47D2-980F-098473384E1A}" destId="{6DC13E8E-2002-4BB0-ADB4-FEFC3F12DDB0}" srcOrd="3" destOrd="0" presId="urn:microsoft.com/office/officeart/2005/8/layout/hProcess3"/>
    <dgm:cxn modelId="{B30EEB67-09BC-4DD9-B295-9A80E115C300}" type="presParOf" srcId="{84C48221-0599-4DCE-A8B7-A2436CD552FD}" destId="{AF02B336-CA8E-452E-BC4A-870911DED650}" srcOrd="2" destOrd="0" presId="urn:microsoft.com/office/officeart/2005/8/layout/hProcess3"/>
    <dgm:cxn modelId="{D8F36C54-07ED-408B-915D-E78731C9F389}" type="presParOf" srcId="{84C48221-0599-4DCE-A8B7-A2436CD552FD}" destId="{E13A1767-53DB-432B-9DDA-E30E2BD619B8}" srcOrd="3" destOrd="0" presId="urn:microsoft.com/office/officeart/2005/8/layout/hProcess3"/>
    <dgm:cxn modelId="{26A70D74-4160-4140-AB17-85F917292EF2}" type="presParOf" srcId="{E13A1767-53DB-432B-9DDA-E30E2BD619B8}" destId="{D9A20E64-BD60-475B-8FC0-13EEC3B82768}" srcOrd="0" destOrd="0" presId="urn:microsoft.com/office/officeart/2005/8/layout/hProcess3"/>
    <dgm:cxn modelId="{DBE757B4-3FEE-4B0C-B0AF-514D7385DB93}" type="presParOf" srcId="{E13A1767-53DB-432B-9DDA-E30E2BD619B8}" destId="{01A6FBE1-E134-41B2-B783-D6F7EC8D3CEA}" srcOrd="1" destOrd="0" presId="urn:microsoft.com/office/officeart/2005/8/layout/hProcess3"/>
    <dgm:cxn modelId="{37E19700-E800-437E-B452-4DE743F57D0A}" type="presParOf" srcId="{E13A1767-53DB-432B-9DDA-E30E2BD619B8}" destId="{A2F6F1C5-FBA6-4909-BA57-FB0E927F18A7}" srcOrd="2" destOrd="0" presId="urn:microsoft.com/office/officeart/2005/8/layout/hProcess3"/>
    <dgm:cxn modelId="{86B75094-9FF7-4B42-BA0E-9960F001FD96}" type="presParOf" srcId="{E13A1767-53DB-432B-9DDA-E30E2BD619B8}" destId="{E4C1F8DC-3004-4737-8C30-308E2E193877}" srcOrd="3" destOrd="0" presId="urn:microsoft.com/office/officeart/2005/8/layout/hProcess3"/>
    <dgm:cxn modelId="{F3733565-6266-4479-B327-39566C9C2B9E}" type="presParOf" srcId="{84C48221-0599-4DCE-A8B7-A2436CD552FD}" destId="{D73C7557-B8A9-4E21-BB90-D809D86EA27F}" srcOrd="4" destOrd="0" presId="urn:microsoft.com/office/officeart/2005/8/layout/hProcess3"/>
    <dgm:cxn modelId="{D1A3F60F-F9C8-4E0E-B310-95A51E7FDC79}" type="presParOf" srcId="{84C48221-0599-4DCE-A8B7-A2436CD552FD}" destId="{E02CE817-E497-45DE-B99A-58DC7878B609}" srcOrd="5" destOrd="0" presId="urn:microsoft.com/office/officeart/2005/8/layout/hProcess3"/>
    <dgm:cxn modelId="{2306D9CB-C2F8-4942-A775-36586DFB81E0}" type="presParOf" srcId="{84C48221-0599-4DCE-A8B7-A2436CD552FD}" destId="{F8E73731-F5A4-4192-91EC-F98A3692C6B2}" srcOrd="6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95C5C14-CD43-4B36-ACF1-B128D3816A06}" type="doc">
      <dgm:prSet loTypeId="urn:microsoft.com/office/officeart/2005/8/layout/orgChart1" loCatId="hierarchy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kk-KZ"/>
        </a:p>
      </dgm:t>
    </dgm:pt>
    <dgm:pt modelId="{C89F34F0-75EB-4ED6-B5E3-E69F0923B59E}">
      <dgm:prSet phldrT="[Текст]" custT="1"/>
      <dgm:spPr>
        <a:solidFill>
          <a:schemeClr val="bg2"/>
        </a:solidFill>
      </dgm:spPr>
      <dgm:t>
        <a:bodyPr/>
        <a:lstStyle/>
        <a:p>
          <a:r>
            <a:rPr lang="kk-KZ" sz="36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Сабақта қолданылатын белсенді оқу әдістері </a:t>
          </a:r>
          <a:endParaRPr lang="kk-KZ" sz="3600" b="1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F0F85E9-8F25-45A8-9E81-9CD9F30D2296}" type="parTrans" cxnId="{2F5BBA45-1E66-412F-B987-4239F8604A81}">
      <dgm:prSet/>
      <dgm:spPr/>
      <dgm:t>
        <a:bodyPr/>
        <a:lstStyle/>
        <a:p>
          <a:endParaRPr lang="kk-KZ"/>
        </a:p>
      </dgm:t>
    </dgm:pt>
    <dgm:pt modelId="{B64151DE-4C0F-4AF5-86F8-BA8E31C375E6}" type="sibTrans" cxnId="{2F5BBA45-1E66-412F-B987-4239F8604A81}">
      <dgm:prSet/>
      <dgm:spPr/>
      <dgm:t>
        <a:bodyPr/>
        <a:lstStyle/>
        <a:p>
          <a:endParaRPr lang="kk-KZ"/>
        </a:p>
      </dgm:t>
    </dgm:pt>
    <dgm:pt modelId="{51EE7864-5CA9-47D0-8A72-7BB0DAFCA8FC}">
      <dgm:prSet phldrT="[Текст]" custT="1"/>
      <dgm:spPr>
        <a:gradFill flip="none" rotWithShape="0">
          <a:gsLst>
            <a:gs pos="0">
              <a:schemeClr val="accent5">
                <a:hueOff val="0"/>
                <a:satOff val="0"/>
                <a:lumOff val="0"/>
                <a:tint val="66000"/>
                <a:satMod val="160000"/>
              </a:schemeClr>
            </a:gs>
            <a:gs pos="50000">
              <a:schemeClr val="accent5">
                <a:hueOff val="0"/>
                <a:satOff val="0"/>
                <a:lumOff val="0"/>
                <a:tint val="44500"/>
                <a:satMod val="160000"/>
              </a:schemeClr>
            </a:gs>
            <a:gs pos="100000">
              <a:schemeClr val="accent5">
                <a:hueOff val="0"/>
                <a:satOff val="0"/>
                <a:lumOff val="0"/>
                <a:tint val="23500"/>
                <a:satMod val="160000"/>
              </a:schemeClr>
            </a:gs>
          </a:gsLst>
          <a:lin ang="13500000" scaled="1"/>
          <a:tileRect/>
        </a:gradFill>
      </dgm:spPr>
      <dgm:t>
        <a:bodyPr/>
        <a:lstStyle/>
        <a:p>
          <a:r>
            <a:rPr lang="kk-KZ" sz="20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Миға шабуыл</a:t>
          </a:r>
          <a:r>
            <a:rPr lang="kk-KZ" sz="2400" b="1" dirty="0" smtClean="0">
              <a:solidFill>
                <a:srgbClr val="7030A0"/>
              </a:solidFill>
            </a:rPr>
            <a:t>,  </a:t>
          </a:r>
          <a:r>
            <a:rPr lang="kk-KZ" sz="20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«Ойлан, жұптас, тап»  әдісі арқылы а</a:t>
          </a:r>
          <a:r>
            <a:rPr lang="ru-RU" sz="2000" b="1" dirty="0" err="1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рхеологиялық</a:t>
          </a:r>
          <a:r>
            <a:rPr lang="ru-RU" sz="20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dirty="0" err="1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ескерткіштердің</a:t>
          </a:r>
          <a:r>
            <a:rPr lang="ru-RU" sz="20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dirty="0" err="1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ерекшелігін</a:t>
          </a:r>
          <a:r>
            <a:rPr lang="ru-RU" sz="20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dirty="0" err="1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саралайды</a:t>
          </a:r>
          <a:endParaRPr lang="kk-KZ" sz="2000" b="1" dirty="0">
            <a:solidFill>
              <a:srgbClr val="7030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05663A9-0A30-469A-BBEB-F95FBD86EACB}" type="parTrans" cxnId="{7A589F96-E942-41A6-9447-5144086CB2C4}">
      <dgm:prSet/>
      <dgm:spPr/>
      <dgm:t>
        <a:bodyPr/>
        <a:lstStyle/>
        <a:p>
          <a:endParaRPr lang="kk-KZ"/>
        </a:p>
      </dgm:t>
    </dgm:pt>
    <dgm:pt modelId="{36EE9325-171B-4FBA-892B-3F1A92E58EDE}" type="sibTrans" cxnId="{7A589F96-E942-41A6-9447-5144086CB2C4}">
      <dgm:prSet/>
      <dgm:spPr/>
      <dgm:t>
        <a:bodyPr/>
        <a:lstStyle/>
        <a:p>
          <a:endParaRPr lang="kk-KZ"/>
        </a:p>
      </dgm:t>
    </dgm:pt>
    <dgm:pt modelId="{8F3A4392-7D52-4821-AC51-7B6B179D44FF}">
      <dgm:prSet phldrT="[Текст]" custT="1"/>
      <dgm:spPr>
        <a:gradFill flip="none" rotWithShape="0">
          <a:gsLst>
            <a:gs pos="0">
              <a:schemeClr val="accent5">
                <a:hueOff val="0"/>
                <a:satOff val="0"/>
                <a:lumOff val="0"/>
                <a:tint val="66000"/>
                <a:satMod val="160000"/>
              </a:schemeClr>
            </a:gs>
            <a:gs pos="50000">
              <a:schemeClr val="accent5">
                <a:hueOff val="0"/>
                <a:satOff val="0"/>
                <a:lumOff val="0"/>
                <a:tint val="44500"/>
                <a:satMod val="160000"/>
              </a:schemeClr>
            </a:gs>
            <a:gs pos="100000">
              <a:schemeClr val="accent5">
                <a:hueOff val="0"/>
                <a:satOff val="0"/>
                <a:lumOff val="0"/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</dgm:spPr>
      <dgm:t>
        <a:bodyPr/>
        <a:lstStyle/>
        <a:p>
          <a:r>
            <a:rPr lang="kk-KZ" sz="2000" b="1" i="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«Ақпараттық </a:t>
          </a:r>
          <a:r>
            <a:rPr lang="kk-KZ" sz="2000" b="1" i="0" dirty="0" err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органайзер</a:t>
          </a:r>
          <a:r>
            <a:rPr lang="kk-KZ" sz="2000" b="1" i="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» әдісі арқылы  алған білімдерін жинақтап берілген кесте бойынша ескерткіштердің айырмашылығын маңызын қорытындылап жаз</a:t>
          </a:r>
          <a:r>
            <a:rPr lang="kk-KZ" sz="2000" b="0" i="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ады  </a:t>
          </a:r>
          <a:endParaRPr lang="kk-KZ" sz="2000" b="0" i="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785337C-4814-4591-BD12-08E113860F88}" type="parTrans" cxnId="{FA6F5B87-8B58-41AE-859F-E3CBEEFEAB62}">
      <dgm:prSet/>
      <dgm:spPr/>
      <dgm:t>
        <a:bodyPr/>
        <a:lstStyle/>
        <a:p>
          <a:endParaRPr lang="kk-KZ"/>
        </a:p>
      </dgm:t>
    </dgm:pt>
    <dgm:pt modelId="{3E23D67F-402D-4C54-84E2-26BBD9554644}" type="sibTrans" cxnId="{FA6F5B87-8B58-41AE-859F-E3CBEEFEAB62}">
      <dgm:prSet/>
      <dgm:spPr/>
      <dgm:t>
        <a:bodyPr/>
        <a:lstStyle/>
        <a:p>
          <a:endParaRPr lang="kk-KZ"/>
        </a:p>
      </dgm:t>
    </dgm:pt>
    <dgm:pt modelId="{73DFFF6F-4BA1-46CB-9B72-00CAE2EE4C8D}">
      <dgm:prSet phldrT="[Текст]" custT="1"/>
      <dgm:spPr>
        <a:gradFill flip="none" rotWithShape="0">
          <a:gsLst>
            <a:gs pos="0">
              <a:schemeClr val="accent5">
                <a:hueOff val="0"/>
                <a:satOff val="0"/>
                <a:lumOff val="0"/>
                <a:tint val="66000"/>
                <a:satMod val="160000"/>
              </a:schemeClr>
            </a:gs>
            <a:gs pos="50000">
              <a:schemeClr val="accent5">
                <a:hueOff val="0"/>
                <a:satOff val="0"/>
                <a:lumOff val="0"/>
                <a:tint val="44500"/>
                <a:satMod val="160000"/>
              </a:schemeClr>
            </a:gs>
            <a:gs pos="100000">
              <a:schemeClr val="accent5">
                <a:hueOff val="0"/>
                <a:satOff val="0"/>
                <a:lumOff val="0"/>
                <a:tint val="23500"/>
                <a:satMod val="160000"/>
              </a:schemeClr>
            </a:gs>
          </a:gsLst>
          <a:lin ang="16200000" scaled="1"/>
          <a:tileRect/>
        </a:gradFill>
      </dgm:spPr>
      <dgm:t>
        <a:bodyPr/>
        <a:lstStyle/>
        <a:p>
          <a:r>
            <a:rPr lang="kk-KZ" sz="20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«Бес жолды өлең» әдісі арқылы археологиялық ескерткіштердің маңыздылығын ерекшелігін орналасуын  қорытындылайды  </a:t>
          </a:r>
          <a:endParaRPr lang="kk-KZ" sz="2000" b="1" dirty="0">
            <a:solidFill>
              <a:srgbClr val="0070C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8850879-808B-46D4-907B-1AA1E33FA39B}" type="parTrans" cxnId="{75CBCBC6-BF81-48E3-ABB8-455AAB2CAC56}">
      <dgm:prSet/>
      <dgm:spPr/>
      <dgm:t>
        <a:bodyPr/>
        <a:lstStyle/>
        <a:p>
          <a:endParaRPr lang="kk-KZ"/>
        </a:p>
      </dgm:t>
    </dgm:pt>
    <dgm:pt modelId="{D8C4708D-14FA-4302-BCC5-62262FC680C0}" type="sibTrans" cxnId="{75CBCBC6-BF81-48E3-ABB8-455AAB2CAC56}">
      <dgm:prSet/>
      <dgm:spPr/>
      <dgm:t>
        <a:bodyPr/>
        <a:lstStyle/>
        <a:p>
          <a:endParaRPr lang="kk-KZ"/>
        </a:p>
      </dgm:t>
    </dgm:pt>
    <dgm:pt modelId="{21003E46-BDB4-46D7-B8B4-D3DFC124ABCF}" type="pres">
      <dgm:prSet presAssocID="{E95C5C14-CD43-4B36-ACF1-B128D3816A0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kk-KZ"/>
        </a:p>
      </dgm:t>
    </dgm:pt>
    <dgm:pt modelId="{CEE0ABAF-8949-42CF-A1D1-917F82F47A7F}" type="pres">
      <dgm:prSet presAssocID="{C89F34F0-75EB-4ED6-B5E3-E69F0923B59E}" presName="hierRoot1" presStyleCnt="0">
        <dgm:presLayoutVars>
          <dgm:hierBranch val="init"/>
        </dgm:presLayoutVars>
      </dgm:prSet>
      <dgm:spPr/>
    </dgm:pt>
    <dgm:pt modelId="{4DC7A8DF-9678-4502-822C-2E1E225105E7}" type="pres">
      <dgm:prSet presAssocID="{C89F34F0-75EB-4ED6-B5E3-E69F0923B59E}" presName="rootComposite1" presStyleCnt="0"/>
      <dgm:spPr/>
    </dgm:pt>
    <dgm:pt modelId="{3CCC0E1A-6F94-4764-8FFA-AF457613D730}" type="pres">
      <dgm:prSet presAssocID="{C89F34F0-75EB-4ED6-B5E3-E69F0923B59E}" presName="rootText1" presStyleLbl="node0" presStyleIdx="0" presStyleCnt="1" custScaleX="387329" custScaleY="92845" custLinFactNeighborX="-229" custLinFactNeighborY="-51853">
        <dgm:presLayoutVars>
          <dgm:chPref val="3"/>
        </dgm:presLayoutVars>
      </dgm:prSet>
      <dgm:spPr/>
      <dgm:t>
        <a:bodyPr/>
        <a:lstStyle/>
        <a:p>
          <a:endParaRPr lang="kk-KZ"/>
        </a:p>
      </dgm:t>
    </dgm:pt>
    <dgm:pt modelId="{9B22785F-D647-4B0D-AFB7-1BC407ED5046}" type="pres">
      <dgm:prSet presAssocID="{C89F34F0-75EB-4ED6-B5E3-E69F0923B59E}" presName="rootConnector1" presStyleLbl="node1" presStyleIdx="0" presStyleCnt="0"/>
      <dgm:spPr/>
      <dgm:t>
        <a:bodyPr/>
        <a:lstStyle/>
        <a:p>
          <a:endParaRPr lang="kk-KZ"/>
        </a:p>
      </dgm:t>
    </dgm:pt>
    <dgm:pt modelId="{A055DED0-FBE8-4F87-B29A-FD717FE8BD07}" type="pres">
      <dgm:prSet presAssocID="{C89F34F0-75EB-4ED6-B5E3-E69F0923B59E}" presName="hierChild2" presStyleCnt="0"/>
      <dgm:spPr/>
    </dgm:pt>
    <dgm:pt modelId="{38CE3FB6-45D7-4E3F-B6A1-DCC368E3DC35}" type="pres">
      <dgm:prSet presAssocID="{105663A9-0A30-469A-BBEB-F95FBD86EACB}" presName="Name37" presStyleLbl="parChTrans1D2" presStyleIdx="0" presStyleCnt="3"/>
      <dgm:spPr/>
      <dgm:t>
        <a:bodyPr/>
        <a:lstStyle/>
        <a:p>
          <a:endParaRPr lang="kk-KZ"/>
        </a:p>
      </dgm:t>
    </dgm:pt>
    <dgm:pt modelId="{1899D55C-02BF-40DD-A852-3D67715980F0}" type="pres">
      <dgm:prSet presAssocID="{51EE7864-5CA9-47D0-8A72-7BB0DAFCA8FC}" presName="hierRoot2" presStyleCnt="0">
        <dgm:presLayoutVars>
          <dgm:hierBranch val="init"/>
        </dgm:presLayoutVars>
      </dgm:prSet>
      <dgm:spPr/>
    </dgm:pt>
    <dgm:pt modelId="{D31DE4C7-CCE4-4D3A-BEAF-86C21B31BFA0}" type="pres">
      <dgm:prSet presAssocID="{51EE7864-5CA9-47D0-8A72-7BB0DAFCA8FC}" presName="rootComposite" presStyleCnt="0"/>
      <dgm:spPr/>
    </dgm:pt>
    <dgm:pt modelId="{F34B4B92-6B51-4B96-A344-1FEF63276336}" type="pres">
      <dgm:prSet presAssocID="{51EE7864-5CA9-47D0-8A72-7BB0DAFCA8FC}" presName="rootText" presStyleLbl="node2" presStyleIdx="0" presStyleCnt="3" custScaleX="109363" custScaleY="283870" custLinFactNeighborX="-42416" custLinFactNeighborY="17262">
        <dgm:presLayoutVars>
          <dgm:chPref val="3"/>
        </dgm:presLayoutVars>
      </dgm:prSet>
      <dgm:spPr/>
      <dgm:t>
        <a:bodyPr/>
        <a:lstStyle/>
        <a:p>
          <a:endParaRPr lang="kk-KZ"/>
        </a:p>
      </dgm:t>
    </dgm:pt>
    <dgm:pt modelId="{6CC85757-0C79-45D2-9E61-F3A9E3280A88}" type="pres">
      <dgm:prSet presAssocID="{51EE7864-5CA9-47D0-8A72-7BB0DAFCA8FC}" presName="rootConnector" presStyleLbl="node2" presStyleIdx="0" presStyleCnt="3"/>
      <dgm:spPr/>
      <dgm:t>
        <a:bodyPr/>
        <a:lstStyle/>
        <a:p>
          <a:endParaRPr lang="kk-KZ"/>
        </a:p>
      </dgm:t>
    </dgm:pt>
    <dgm:pt modelId="{91125655-5791-4349-8D2A-2D5DB2A76FAF}" type="pres">
      <dgm:prSet presAssocID="{51EE7864-5CA9-47D0-8A72-7BB0DAFCA8FC}" presName="hierChild4" presStyleCnt="0"/>
      <dgm:spPr/>
    </dgm:pt>
    <dgm:pt modelId="{7AE495D9-8A57-4B7A-B2F4-2E46A1B55777}" type="pres">
      <dgm:prSet presAssocID="{51EE7864-5CA9-47D0-8A72-7BB0DAFCA8FC}" presName="hierChild5" presStyleCnt="0"/>
      <dgm:spPr/>
    </dgm:pt>
    <dgm:pt modelId="{412E9B1E-D06B-4424-9AEA-952E93F67D86}" type="pres">
      <dgm:prSet presAssocID="{B785337C-4814-4591-BD12-08E113860F88}" presName="Name37" presStyleLbl="parChTrans1D2" presStyleIdx="1" presStyleCnt="3"/>
      <dgm:spPr/>
      <dgm:t>
        <a:bodyPr/>
        <a:lstStyle/>
        <a:p>
          <a:endParaRPr lang="kk-KZ"/>
        </a:p>
      </dgm:t>
    </dgm:pt>
    <dgm:pt modelId="{E9B825B4-76EF-41DE-AF5C-E84AA56FAEC1}" type="pres">
      <dgm:prSet presAssocID="{8F3A4392-7D52-4821-AC51-7B6B179D44FF}" presName="hierRoot2" presStyleCnt="0">
        <dgm:presLayoutVars>
          <dgm:hierBranch val="init"/>
        </dgm:presLayoutVars>
      </dgm:prSet>
      <dgm:spPr/>
    </dgm:pt>
    <dgm:pt modelId="{AD2CA19A-71AA-4CBD-B742-4E4BF2088741}" type="pres">
      <dgm:prSet presAssocID="{8F3A4392-7D52-4821-AC51-7B6B179D44FF}" presName="rootComposite" presStyleCnt="0"/>
      <dgm:spPr/>
    </dgm:pt>
    <dgm:pt modelId="{FC063FFB-DEE1-4736-9A5F-D7B1B13D7758}" type="pres">
      <dgm:prSet presAssocID="{8F3A4392-7D52-4821-AC51-7B6B179D44FF}" presName="rootText" presStyleLbl="node2" presStyleIdx="1" presStyleCnt="3" custScaleX="121419" custScaleY="338235">
        <dgm:presLayoutVars>
          <dgm:chPref val="3"/>
        </dgm:presLayoutVars>
      </dgm:prSet>
      <dgm:spPr/>
      <dgm:t>
        <a:bodyPr/>
        <a:lstStyle/>
        <a:p>
          <a:endParaRPr lang="kk-KZ"/>
        </a:p>
      </dgm:t>
    </dgm:pt>
    <dgm:pt modelId="{1AA9400F-0469-4512-B898-053EE17A50F8}" type="pres">
      <dgm:prSet presAssocID="{8F3A4392-7D52-4821-AC51-7B6B179D44FF}" presName="rootConnector" presStyleLbl="node2" presStyleIdx="1" presStyleCnt="3"/>
      <dgm:spPr/>
      <dgm:t>
        <a:bodyPr/>
        <a:lstStyle/>
        <a:p>
          <a:endParaRPr lang="kk-KZ"/>
        </a:p>
      </dgm:t>
    </dgm:pt>
    <dgm:pt modelId="{D6743F9C-58E2-4CB2-B864-46FA6E1DD58B}" type="pres">
      <dgm:prSet presAssocID="{8F3A4392-7D52-4821-AC51-7B6B179D44FF}" presName="hierChild4" presStyleCnt="0"/>
      <dgm:spPr/>
    </dgm:pt>
    <dgm:pt modelId="{3C2E9292-5D06-48AE-9457-590E1569F692}" type="pres">
      <dgm:prSet presAssocID="{8F3A4392-7D52-4821-AC51-7B6B179D44FF}" presName="hierChild5" presStyleCnt="0"/>
      <dgm:spPr/>
    </dgm:pt>
    <dgm:pt modelId="{09395866-ADFE-43AC-A225-378F8C1148F4}" type="pres">
      <dgm:prSet presAssocID="{88850879-808B-46D4-907B-1AA1E33FA39B}" presName="Name37" presStyleLbl="parChTrans1D2" presStyleIdx="2" presStyleCnt="3"/>
      <dgm:spPr/>
      <dgm:t>
        <a:bodyPr/>
        <a:lstStyle/>
        <a:p>
          <a:endParaRPr lang="kk-KZ"/>
        </a:p>
      </dgm:t>
    </dgm:pt>
    <dgm:pt modelId="{1C911284-13F7-45A4-A884-501AD2E5E5D7}" type="pres">
      <dgm:prSet presAssocID="{73DFFF6F-4BA1-46CB-9B72-00CAE2EE4C8D}" presName="hierRoot2" presStyleCnt="0">
        <dgm:presLayoutVars>
          <dgm:hierBranch val="init"/>
        </dgm:presLayoutVars>
      </dgm:prSet>
      <dgm:spPr/>
    </dgm:pt>
    <dgm:pt modelId="{4D655FAA-14DA-4D4D-BD11-A4AC38F740A4}" type="pres">
      <dgm:prSet presAssocID="{73DFFF6F-4BA1-46CB-9B72-00CAE2EE4C8D}" presName="rootComposite" presStyleCnt="0"/>
      <dgm:spPr/>
    </dgm:pt>
    <dgm:pt modelId="{6CB6B61C-8B52-49B1-9985-7B534D891343}" type="pres">
      <dgm:prSet presAssocID="{73DFFF6F-4BA1-46CB-9B72-00CAE2EE4C8D}" presName="rootText" presStyleLbl="node2" presStyleIdx="2" presStyleCnt="3" custScaleX="114340" custScaleY="285817" custLinFactNeighborX="11472" custLinFactNeighborY="-2267">
        <dgm:presLayoutVars>
          <dgm:chPref val="3"/>
        </dgm:presLayoutVars>
      </dgm:prSet>
      <dgm:spPr/>
      <dgm:t>
        <a:bodyPr/>
        <a:lstStyle/>
        <a:p>
          <a:endParaRPr lang="kk-KZ"/>
        </a:p>
      </dgm:t>
    </dgm:pt>
    <dgm:pt modelId="{713EBE68-2D95-4D7A-82EC-86B915685D58}" type="pres">
      <dgm:prSet presAssocID="{73DFFF6F-4BA1-46CB-9B72-00CAE2EE4C8D}" presName="rootConnector" presStyleLbl="node2" presStyleIdx="2" presStyleCnt="3"/>
      <dgm:spPr/>
      <dgm:t>
        <a:bodyPr/>
        <a:lstStyle/>
        <a:p>
          <a:endParaRPr lang="kk-KZ"/>
        </a:p>
      </dgm:t>
    </dgm:pt>
    <dgm:pt modelId="{1B9A0433-CACC-479F-AC77-C59AEBE0C36B}" type="pres">
      <dgm:prSet presAssocID="{73DFFF6F-4BA1-46CB-9B72-00CAE2EE4C8D}" presName="hierChild4" presStyleCnt="0"/>
      <dgm:spPr/>
    </dgm:pt>
    <dgm:pt modelId="{C3A143D7-1ADB-4FF1-953F-6E3A9A43412C}" type="pres">
      <dgm:prSet presAssocID="{73DFFF6F-4BA1-46CB-9B72-00CAE2EE4C8D}" presName="hierChild5" presStyleCnt="0"/>
      <dgm:spPr/>
    </dgm:pt>
    <dgm:pt modelId="{9B055754-7B8F-4FA1-AEF0-679BB9DA8770}" type="pres">
      <dgm:prSet presAssocID="{C89F34F0-75EB-4ED6-B5E3-E69F0923B59E}" presName="hierChild3" presStyleCnt="0"/>
      <dgm:spPr/>
    </dgm:pt>
  </dgm:ptLst>
  <dgm:cxnLst>
    <dgm:cxn modelId="{D73E9F72-33E4-4BBC-AD40-8B051DC2ADD5}" type="presOf" srcId="{8F3A4392-7D52-4821-AC51-7B6B179D44FF}" destId="{1AA9400F-0469-4512-B898-053EE17A50F8}" srcOrd="1" destOrd="0" presId="urn:microsoft.com/office/officeart/2005/8/layout/orgChart1"/>
    <dgm:cxn modelId="{36A27C22-6235-4ADC-B017-734E6D9DB1F4}" type="presOf" srcId="{C89F34F0-75EB-4ED6-B5E3-E69F0923B59E}" destId="{9B22785F-D647-4B0D-AFB7-1BC407ED5046}" srcOrd="1" destOrd="0" presId="urn:microsoft.com/office/officeart/2005/8/layout/orgChart1"/>
    <dgm:cxn modelId="{721DFB10-88EA-479B-BE5D-F24997BCD06C}" type="presOf" srcId="{C89F34F0-75EB-4ED6-B5E3-E69F0923B59E}" destId="{3CCC0E1A-6F94-4764-8FFA-AF457613D730}" srcOrd="0" destOrd="0" presId="urn:microsoft.com/office/officeart/2005/8/layout/orgChart1"/>
    <dgm:cxn modelId="{08CD9AA6-27A2-4CDC-B3AF-5169E60BC1A6}" type="presOf" srcId="{51EE7864-5CA9-47D0-8A72-7BB0DAFCA8FC}" destId="{6CC85757-0C79-45D2-9E61-F3A9E3280A88}" srcOrd="1" destOrd="0" presId="urn:microsoft.com/office/officeart/2005/8/layout/orgChart1"/>
    <dgm:cxn modelId="{75CBCBC6-BF81-48E3-ABB8-455AAB2CAC56}" srcId="{C89F34F0-75EB-4ED6-B5E3-E69F0923B59E}" destId="{73DFFF6F-4BA1-46CB-9B72-00CAE2EE4C8D}" srcOrd="2" destOrd="0" parTransId="{88850879-808B-46D4-907B-1AA1E33FA39B}" sibTransId="{D8C4708D-14FA-4302-BCC5-62262FC680C0}"/>
    <dgm:cxn modelId="{9E323ED5-01ED-4399-B297-25E684D4F835}" type="presOf" srcId="{88850879-808B-46D4-907B-1AA1E33FA39B}" destId="{09395866-ADFE-43AC-A225-378F8C1148F4}" srcOrd="0" destOrd="0" presId="urn:microsoft.com/office/officeart/2005/8/layout/orgChart1"/>
    <dgm:cxn modelId="{32538CC1-B2C9-4A07-BDD6-4DC8FC54D40F}" type="presOf" srcId="{105663A9-0A30-469A-BBEB-F95FBD86EACB}" destId="{38CE3FB6-45D7-4E3F-B6A1-DCC368E3DC35}" srcOrd="0" destOrd="0" presId="urn:microsoft.com/office/officeart/2005/8/layout/orgChart1"/>
    <dgm:cxn modelId="{EFEDCF6C-4207-42DE-9696-567D162CFE5D}" type="presOf" srcId="{51EE7864-5CA9-47D0-8A72-7BB0DAFCA8FC}" destId="{F34B4B92-6B51-4B96-A344-1FEF63276336}" srcOrd="0" destOrd="0" presId="urn:microsoft.com/office/officeart/2005/8/layout/orgChart1"/>
    <dgm:cxn modelId="{5EE5D215-CB50-413D-8548-B293BE7D4A44}" type="presOf" srcId="{73DFFF6F-4BA1-46CB-9B72-00CAE2EE4C8D}" destId="{713EBE68-2D95-4D7A-82EC-86B915685D58}" srcOrd="1" destOrd="0" presId="urn:microsoft.com/office/officeart/2005/8/layout/orgChart1"/>
    <dgm:cxn modelId="{7A589F96-E942-41A6-9447-5144086CB2C4}" srcId="{C89F34F0-75EB-4ED6-B5E3-E69F0923B59E}" destId="{51EE7864-5CA9-47D0-8A72-7BB0DAFCA8FC}" srcOrd="0" destOrd="0" parTransId="{105663A9-0A30-469A-BBEB-F95FBD86EACB}" sibTransId="{36EE9325-171B-4FBA-892B-3F1A92E58EDE}"/>
    <dgm:cxn modelId="{2F5BBA45-1E66-412F-B987-4239F8604A81}" srcId="{E95C5C14-CD43-4B36-ACF1-B128D3816A06}" destId="{C89F34F0-75EB-4ED6-B5E3-E69F0923B59E}" srcOrd="0" destOrd="0" parTransId="{CF0F85E9-8F25-45A8-9E81-9CD9F30D2296}" sibTransId="{B64151DE-4C0F-4AF5-86F8-BA8E31C375E6}"/>
    <dgm:cxn modelId="{FA6F5B87-8B58-41AE-859F-E3CBEEFEAB62}" srcId="{C89F34F0-75EB-4ED6-B5E3-E69F0923B59E}" destId="{8F3A4392-7D52-4821-AC51-7B6B179D44FF}" srcOrd="1" destOrd="0" parTransId="{B785337C-4814-4591-BD12-08E113860F88}" sibTransId="{3E23D67F-402D-4C54-84E2-26BBD9554644}"/>
    <dgm:cxn modelId="{F181C74E-3DF5-4311-9E19-1283607B744A}" type="presOf" srcId="{73DFFF6F-4BA1-46CB-9B72-00CAE2EE4C8D}" destId="{6CB6B61C-8B52-49B1-9985-7B534D891343}" srcOrd="0" destOrd="0" presId="urn:microsoft.com/office/officeart/2005/8/layout/orgChart1"/>
    <dgm:cxn modelId="{37A0E1EE-8A7B-4AFC-8E2B-6E5EF4728388}" type="presOf" srcId="{E95C5C14-CD43-4B36-ACF1-B128D3816A06}" destId="{21003E46-BDB4-46D7-B8B4-D3DFC124ABCF}" srcOrd="0" destOrd="0" presId="urn:microsoft.com/office/officeart/2005/8/layout/orgChart1"/>
    <dgm:cxn modelId="{EB65CD49-8976-4619-8965-92E2DDB5107C}" type="presOf" srcId="{B785337C-4814-4591-BD12-08E113860F88}" destId="{412E9B1E-D06B-4424-9AEA-952E93F67D86}" srcOrd="0" destOrd="0" presId="urn:microsoft.com/office/officeart/2005/8/layout/orgChart1"/>
    <dgm:cxn modelId="{ABE92C83-A98C-4876-8544-5A7A2E5AA127}" type="presOf" srcId="{8F3A4392-7D52-4821-AC51-7B6B179D44FF}" destId="{FC063FFB-DEE1-4736-9A5F-D7B1B13D7758}" srcOrd="0" destOrd="0" presId="urn:microsoft.com/office/officeart/2005/8/layout/orgChart1"/>
    <dgm:cxn modelId="{DEB981D0-D6EB-43A7-A1EB-FD78EF71B8DE}" type="presParOf" srcId="{21003E46-BDB4-46D7-B8B4-D3DFC124ABCF}" destId="{CEE0ABAF-8949-42CF-A1D1-917F82F47A7F}" srcOrd="0" destOrd="0" presId="urn:microsoft.com/office/officeart/2005/8/layout/orgChart1"/>
    <dgm:cxn modelId="{77DA2E05-FBD5-48F4-B4B1-0FD304A4D1B9}" type="presParOf" srcId="{CEE0ABAF-8949-42CF-A1D1-917F82F47A7F}" destId="{4DC7A8DF-9678-4502-822C-2E1E225105E7}" srcOrd="0" destOrd="0" presId="urn:microsoft.com/office/officeart/2005/8/layout/orgChart1"/>
    <dgm:cxn modelId="{79585EEF-00DD-4C5C-9028-2368B7C0B8B8}" type="presParOf" srcId="{4DC7A8DF-9678-4502-822C-2E1E225105E7}" destId="{3CCC0E1A-6F94-4764-8FFA-AF457613D730}" srcOrd="0" destOrd="0" presId="urn:microsoft.com/office/officeart/2005/8/layout/orgChart1"/>
    <dgm:cxn modelId="{5D1C8536-3656-45D2-BD6C-FA8988B9F971}" type="presParOf" srcId="{4DC7A8DF-9678-4502-822C-2E1E225105E7}" destId="{9B22785F-D647-4B0D-AFB7-1BC407ED5046}" srcOrd="1" destOrd="0" presId="urn:microsoft.com/office/officeart/2005/8/layout/orgChart1"/>
    <dgm:cxn modelId="{A3A6F30E-5075-4646-B494-8E42510A27FE}" type="presParOf" srcId="{CEE0ABAF-8949-42CF-A1D1-917F82F47A7F}" destId="{A055DED0-FBE8-4F87-B29A-FD717FE8BD07}" srcOrd="1" destOrd="0" presId="urn:microsoft.com/office/officeart/2005/8/layout/orgChart1"/>
    <dgm:cxn modelId="{8E558009-50A2-4A48-95D8-FB824232AFFF}" type="presParOf" srcId="{A055DED0-FBE8-4F87-B29A-FD717FE8BD07}" destId="{38CE3FB6-45D7-4E3F-B6A1-DCC368E3DC35}" srcOrd="0" destOrd="0" presId="urn:microsoft.com/office/officeart/2005/8/layout/orgChart1"/>
    <dgm:cxn modelId="{4290F482-BAE1-42AD-8FD4-21DB6AB48AF2}" type="presParOf" srcId="{A055DED0-FBE8-4F87-B29A-FD717FE8BD07}" destId="{1899D55C-02BF-40DD-A852-3D67715980F0}" srcOrd="1" destOrd="0" presId="urn:microsoft.com/office/officeart/2005/8/layout/orgChart1"/>
    <dgm:cxn modelId="{F9521E6C-59EA-4D7A-AF52-71176D05B7B7}" type="presParOf" srcId="{1899D55C-02BF-40DD-A852-3D67715980F0}" destId="{D31DE4C7-CCE4-4D3A-BEAF-86C21B31BFA0}" srcOrd="0" destOrd="0" presId="urn:microsoft.com/office/officeart/2005/8/layout/orgChart1"/>
    <dgm:cxn modelId="{EC96C57E-6020-43B0-8B33-FC6A3A28921D}" type="presParOf" srcId="{D31DE4C7-CCE4-4D3A-BEAF-86C21B31BFA0}" destId="{F34B4B92-6B51-4B96-A344-1FEF63276336}" srcOrd="0" destOrd="0" presId="urn:microsoft.com/office/officeart/2005/8/layout/orgChart1"/>
    <dgm:cxn modelId="{0C82E822-0E0D-450D-B017-5EF02BEA281F}" type="presParOf" srcId="{D31DE4C7-CCE4-4D3A-BEAF-86C21B31BFA0}" destId="{6CC85757-0C79-45D2-9E61-F3A9E3280A88}" srcOrd="1" destOrd="0" presId="urn:microsoft.com/office/officeart/2005/8/layout/orgChart1"/>
    <dgm:cxn modelId="{9B71FFC3-E7C9-4642-9285-96551EA27923}" type="presParOf" srcId="{1899D55C-02BF-40DD-A852-3D67715980F0}" destId="{91125655-5791-4349-8D2A-2D5DB2A76FAF}" srcOrd="1" destOrd="0" presId="urn:microsoft.com/office/officeart/2005/8/layout/orgChart1"/>
    <dgm:cxn modelId="{1AA98448-15AF-437F-A4B3-5B1BCEAB69DB}" type="presParOf" srcId="{1899D55C-02BF-40DD-A852-3D67715980F0}" destId="{7AE495D9-8A57-4B7A-B2F4-2E46A1B55777}" srcOrd="2" destOrd="0" presId="urn:microsoft.com/office/officeart/2005/8/layout/orgChart1"/>
    <dgm:cxn modelId="{16000AE6-716D-4B0A-B2D6-7767AE535474}" type="presParOf" srcId="{A055DED0-FBE8-4F87-B29A-FD717FE8BD07}" destId="{412E9B1E-D06B-4424-9AEA-952E93F67D86}" srcOrd="2" destOrd="0" presId="urn:microsoft.com/office/officeart/2005/8/layout/orgChart1"/>
    <dgm:cxn modelId="{4C57ADC6-7451-40B3-B6F3-A10C9485943C}" type="presParOf" srcId="{A055DED0-FBE8-4F87-B29A-FD717FE8BD07}" destId="{E9B825B4-76EF-41DE-AF5C-E84AA56FAEC1}" srcOrd="3" destOrd="0" presId="urn:microsoft.com/office/officeart/2005/8/layout/orgChart1"/>
    <dgm:cxn modelId="{FC0EDCE9-A883-4795-A7F5-EB657009D294}" type="presParOf" srcId="{E9B825B4-76EF-41DE-AF5C-E84AA56FAEC1}" destId="{AD2CA19A-71AA-4CBD-B742-4E4BF2088741}" srcOrd="0" destOrd="0" presId="urn:microsoft.com/office/officeart/2005/8/layout/orgChart1"/>
    <dgm:cxn modelId="{106E92B7-2281-417D-AEDE-4DEF88EA4723}" type="presParOf" srcId="{AD2CA19A-71AA-4CBD-B742-4E4BF2088741}" destId="{FC063FFB-DEE1-4736-9A5F-D7B1B13D7758}" srcOrd="0" destOrd="0" presId="urn:microsoft.com/office/officeart/2005/8/layout/orgChart1"/>
    <dgm:cxn modelId="{652E122C-6B4D-45AA-B708-3479EBF08375}" type="presParOf" srcId="{AD2CA19A-71AA-4CBD-B742-4E4BF2088741}" destId="{1AA9400F-0469-4512-B898-053EE17A50F8}" srcOrd="1" destOrd="0" presId="urn:microsoft.com/office/officeart/2005/8/layout/orgChart1"/>
    <dgm:cxn modelId="{3BA7CBDB-BFED-4AFA-8ABB-7A165FC0FC89}" type="presParOf" srcId="{E9B825B4-76EF-41DE-AF5C-E84AA56FAEC1}" destId="{D6743F9C-58E2-4CB2-B864-46FA6E1DD58B}" srcOrd="1" destOrd="0" presId="urn:microsoft.com/office/officeart/2005/8/layout/orgChart1"/>
    <dgm:cxn modelId="{4D20F1F6-E3B5-437C-8D17-75DEA8FCC793}" type="presParOf" srcId="{E9B825B4-76EF-41DE-AF5C-E84AA56FAEC1}" destId="{3C2E9292-5D06-48AE-9457-590E1569F692}" srcOrd="2" destOrd="0" presId="urn:microsoft.com/office/officeart/2005/8/layout/orgChart1"/>
    <dgm:cxn modelId="{DD2803BD-FDCD-4A48-B778-739DC485CCFF}" type="presParOf" srcId="{A055DED0-FBE8-4F87-B29A-FD717FE8BD07}" destId="{09395866-ADFE-43AC-A225-378F8C1148F4}" srcOrd="4" destOrd="0" presId="urn:microsoft.com/office/officeart/2005/8/layout/orgChart1"/>
    <dgm:cxn modelId="{70AC6D65-A949-4123-90E8-D7C609C4090F}" type="presParOf" srcId="{A055DED0-FBE8-4F87-B29A-FD717FE8BD07}" destId="{1C911284-13F7-45A4-A884-501AD2E5E5D7}" srcOrd="5" destOrd="0" presId="urn:microsoft.com/office/officeart/2005/8/layout/orgChart1"/>
    <dgm:cxn modelId="{BA2DAA60-31C4-4AA7-9ECF-F309C8030519}" type="presParOf" srcId="{1C911284-13F7-45A4-A884-501AD2E5E5D7}" destId="{4D655FAA-14DA-4D4D-BD11-A4AC38F740A4}" srcOrd="0" destOrd="0" presId="urn:microsoft.com/office/officeart/2005/8/layout/orgChart1"/>
    <dgm:cxn modelId="{83C24657-7793-437D-AF7E-A775FD8D1AC9}" type="presParOf" srcId="{4D655FAA-14DA-4D4D-BD11-A4AC38F740A4}" destId="{6CB6B61C-8B52-49B1-9985-7B534D891343}" srcOrd="0" destOrd="0" presId="urn:microsoft.com/office/officeart/2005/8/layout/orgChart1"/>
    <dgm:cxn modelId="{2505DB5E-228A-49D5-A09D-63194A1DB3CD}" type="presParOf" srcId="{4D655FAA-14DA-4D4D-BD11-A4AC38F740A4}" destId="{713EBE68-2D95-4D7A-82EC-86B915685D58}" srcOrd="1" destOrd="0" presId="urn:microsoft.com/office/officeart/2005/8/layout/orgChart1"/>
    <dgm:cxn modelId="{AF503903-895A-4EF0-8C60-8FFEC9CE5FBC}" type="presParOf" srcId="{1C911284-13F7-45A4-A884-501AD2E5E5D7}" destId="{1B9A0433-CACC-479F-AC77-C59AEBE0C36B}" srcOrd="1" destOrd="0" presId="urn:microsoft.com/office/officeart/2005/8/layout/orgChart1"/>
    <dgm:cxn modelId="{6BCBF823-95EA-4FE2-9ADF-800997C91EF7}" type="presParOf" srcId="{1C911284-13F7-45A4-A884-501AD2E5E5D7}" destId="{C3A143D7-1ADB-4FF1-953F-6E3A9A43412C}" srcOrd="2" destOrd="0" presId="urn:microsoft.com/office/officeart/2005/8/layout/orgChart1"/>
    <dgm:cxn modelId="{C2FD13D7-017E-4DEE-B0DB-A320E0BF9207}" type="presParOf" srcId="{CEE0ABAF-8949-42CF-A1D1-917F82F47A7F}" destId="{9B055754-7B8F-4FA1-AEF0-679BB9DA877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734917C-7AF1-411E-B8EC-DAB0737EB3A9}" type="doc">
      <dgm:prSet loTypeId="urn:microsoft.com/office/officeart/2005/8/layout/hierarchy1" loCatId="hierarchy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1DA4CB3-73DB-42A2-B9E5-65EFA073DC4B}">
      <dgm:prSet phldrT="[Текст]" custT="1"/>
      <dgm:spPr/>
      <dgm:t>
        <a:bodyPr/>
        <a:lstStyle/>
        <a:p>
          <a:r>
            <a:rPr lang="ru-RU" sz="2000" b="1" dirty="0" err="1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Критериялды</a:t>
          </a:r>
          <a:r>
            <a:rPr lang="ru-RU" sz="20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 </a:t>
          </a:r>
          <a:r>
            <a:rPr lang="ru-RU" sz="2000" b="1" dirty="0" err="1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бағалау</a:t>
          </a:r>
          <a:r>
            <a:rPr lang="ru-RU" sz="20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 </a:t>
          </a:r>
          <a:endParaRPr lang="ru-RU" sz="2000" b="1" dirty="0">
            <a:solidFill>
              <a:srgbClr val="C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D449C44-9BBE-4EF4-A606-5D95A4D0F7D5}" type="parTrans" cxnId="{9D226CE2-EE7B-4172-8083-CB3B34D71650}">
      <dgm:prSet/>
      <dgm:spPr/>
      <dgm:t>
        <a:bodyPr/>
        <a:lstStyle/>
        <a:p>
          <a:endParaRPr lang="ru-RU"/>
        </a:p>
      </dgm:t>
    </dgm:pt>
    <dgm:pt modelId="{05713F5C-5D81-42AD-95E9-C7764BD07FBD}" type="sibTrans" cxnId="{9D226CE2-EE7B-4172-8083-CB3B34D71650}">
      <dgm:prSet/>
      <dgm:spPr/>
      <dgm:t>
        <a:bodyPr/>
        <a:lstStyle/>
        <a:p>
          <a:endParaRPr lang="ru-RU"/>
        </a:p>
      </dgm:t>
    </dgm:pt>
    <dgm:pt modelId="{8DCB5035-5CFD-49A5-BD25-49D5DF66FF72}">
      <dgm:prSet phldrT="[Текст]" cust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ru-RU" sz="1600" b="1" dirty="0" smtClean="0">
              <a:solidFill>
                <a:srgbClr val="0070C0"/>
              </a:solidFill>
              <a:latin typeface="KZ Times New Roman"/>
            </a:rPr>
            <a:t>. </a:t>
          </a:r>
          <a:endParaRPr lang="ru-RU" sz="1600" b="1" dirty="0">
            <a:solidFill>
              <a:srgbClr val="0070C0"/>
            </a:solidFill>
            <a:latin typeface="KZ Times New Roman"/>
          </a:endParaRPr>
        </a:p>
      </dgm:t>
    </dgm:pt>
    <dgm:pt modelId="{CAF4A348-72A6-460F-BEBD-7B5E4D0BC0EF}" type="parTrans" cxnId="{C1182355-4093-4836-A2C5-2954AE56101B}">
      <dgm:prSet/>
      <dgm:spPr/>
      <dgm:t>
        <a:bodyPr/>
        <a:lstStyle/>
        <a:p>
          <a:endParaRPr lang="ru-RU"/>
        </a:p>
      </dgm:t>
    </dgm:pt>
    <dgm:pt modelId="{1E152F2B-96B6-4627-87B0-697BD074A600}" type="sibTrans" cxnId="{C1182355-4093-4836-A2C5-2954AE56101B}">
      <dgm:prSet/>
      <dgm:spPr/>
      <dgm:t>
        <a:bodyPr/>
        <a:lstStyle/>
        <a:p>
          <a:endParaRPr lang="ru-RU"/>
        </a:p>
      </dgm:t>
    </dgm:pt>
    <dgm:pt modelId="{F28B4EA9-D0A3-4855-A383-F3C3999CDDCB}">
      <dgm:prSet phldrT="[Текст]" custT="1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r>
            <a:rPr lang="kk-KZ" sz="1900" b="1" dirty="0" err="1" smtClean="0">
              <a:solidFill>
                <a:srgbClr val="FFFF00"/>
              </a:solidFill>
              <a:latin typeface="KZ Times New Roman"/>
            </a:rPr>
            <a:t>Смайликтер</a:t>
          </a:r>
          <a:r>
            <a:rPr lang="kk-KZ" sz="1900" b="1" baseline="0" dirty="0" smtClean="0">
              <a:solidFill>
                <a:srgbClr val="FFFF00"/>
              </a:solidFill>
              <a:latin typeface="KZ Times New Roman"/>
            </a:rPr>
            <a:t> </a:t>
          </a:r>
          <a:endParaRPr lang="ru-RU" sz="1900" b="1" dirty="0">
            <a:solidFill>
              <a:srgbClr val="FFFF00"/>
            </a:solidFill>
            <a:latin typeface="KZ Times New Roman"/>
          </a:endParaRPr>
        </a:p>
      </dgm:t>
    </dgm:pt>
    <dgm:pt modelId="{06F271FC-344D-43A8-83C8-28404B52BA25}" type="parTrans" cxnId="{71C902F9-900D-40D4-8087-1CFD087B888E}">
      <dgm:prSet/>
      <dgm:spPr/>
      <dgm:t>
        <a:bodyPr/>
        <a:lstStyle/>
        <a:p>
          <a:endParaRPr lang="ru-RU"/>
        </a:p>
      </dgm:t>
    </dgm:pt>
    <dgm:pt modelId="{C2D50605-D143-4F1D-A901-0C2499BEAB1C}" type="sibTrans" cxnId="{71C902F9-900D-40D4-8087-1CFD087B888E}">
      <dgm:prSet/>
      <dgm:spPr/>
      <dgm:t>
        <a:bodyPr/>
        <a:lstStyle/>
        <a:p>
          <a:endParaRPr lang="ru-RU"/>
        </a:p>
      </dgm:t>
    </dgm:pt>
    <dgm:pt modelId="{E77BACDF-741C-49B9-B0C7-12B47277C148}">
      <dgm:prSet phldrT="[Текст]" custT="1"/>
      <dgm:spPr/>
      <dgm:t>
        <a:bodyPr/>
        <a:lstStyle/>
        <a:p>
          <a:r>
            <a:rPr lang="kk-KZ" sz="2000" b="1" dirty="0" smtClean="0">
              <a:solidFill>
                <a:srgbClr val="0070C0"/>
              </a:solidFill>
              <a:latin typeface="KZ Times New Roman"/>
            </a:rPr>
            <a:t>+,-,?</a:t>
          </a:r>
          <a:endParaRPr lang="ru-RU" sz="2000" b="1" dirty="0">
            <a:solidFill>
              <a:srgbClr val="0070C0"/>
            </a:solidFill>
            <a:latin typeface="KZ Times New Roman"/>
          </a:endParaRPr>
        </a:p>
      </dgm:t>
    </dgm:pt>
    <dgm:pt modelId="{6E6DDFAB-E718-4E16-BB86-F5B29D17B8ED}" type="parTrans" cxnId="{93BF1E59-D216-4445-86AA-8793DAEE45F6}">
      <dgm:prSet/>
      <dgm:spPr/>
      <dgm:t>
        <a:bodyPr/>
        <a:lstStyle/>
        <a:p>
          <a:endParaRPr lang="ru-RU"/>
        </a:p>
      </dgm:t>
    </dgm:pt>
    <dgm:pt modelId="{59F3D719-3FFE-486F-93E5-F97A552D8334}" type="sibTrans" cxnId="{93BF1E59-D216-4445-86AA-8793DAEE45F6}">
      <dgm:prSet/>
      <dgm:spPr/>
      <dgm:t>
        <a:bodyPr/>
        <a:lstStyle/>
        <a:p>
          <a:endParaRPr lang="ru-RU"/>
        </a:p>
      </dgm:t>
    </dgm:pt>
    <dgm:pt modelId="{DE626FF2-2FCA-46F2-989B-0D0EFC08E415}">
      <dgm:prSet phldrT="[Текст]" custT="1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kk-KZ" sz="2000" b="1" dirty="0" smtClean="0">
            <a:solidFill>
              <a:srgbClr val="0070C0"/>
            </a:solidFill>
            <a:latin typeface="KZ Times New Roman"/>
          </a:endParaRPr>
        </a:p>
      </dgm:t>
    </dgm:pt>
    <dgm:pt modelId="{F667EEB4-D5F8-4679-84CA-C39A3EBC807F}" type="parTrans" cxnId="{A8E64355-6C5D-4035-A720-8887022D8CAE}">
      <dgm:prSet/>
      <dgm:spPr/>
      <dgm:t>
        <a:bodyPr/>
        <a:lstStyle/>
        <a:p>
          <a:endParaRPr lang="ru-RU"/>
        </a:p>
      </dgm:t>
    </dgm:pt>
    <dgm:pt modelId="{6B64F92C-4437-4FB0-966F-BA503F1C411A}" type="sibTrans" cxnId="{A8E64355-6C5D-4035-A720-8887022D8CAE}">
      <dgm:prSet/>
      <dgm:spPr/>
      <dgm:t>
        <a:bodyPr/>
        <a:lstStyle/>
        <a:p>
          <a:endParaRPr lang="ru-RU"/>
        </a:p>
      </dgm:t>
    </dgm:pt>
    <dgm:pt modelId="{8BF4F02A-3060-4038-B709-A309C6EBCFAD}" type="pres">
      <dgm:prSet presAssocID="{0734917C-7AF1-411E-B8EC-DAB0737EB3A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022E4AB5-DF61-4920-8FFA-DCE48F582709}" type="pres">
      <dgm:prSet presAssocID="{01DA4CB3-73DB-42A2-B9E5-65EFA073DC4B}" presName="hierRoot1" presStyleCnt="0"/>
      <dgm:spPr/>
    </dgm:pt>
    <dgm:pt modelId="{D89AC2A9-410D-43CC-B8D9-AC0C0BF3201A}" type="pres">
      <dgm:prSet presAssocID="{01DA4CB3-73DB-42A2-B9E5-65EFA073DC4B}" presName="composite" presStyleCnt="0"/>
      <dgm:spPr/>
    </dgm:pt>
    <dgm:pt modelId="{45D4110E-F4A8-4942-A6A1-BE833C708408}" type="pres">
      <dgm:prSet presAssocID="{01DA4CB3-73DB-42A2-B9E5-65EFA073DC4B}" presName="background" presStyleLbl="node0" presStyleIdx="0" presStyleCnt="1"/>
      <dgm:spPr/>
    </dgm:pt>
    <dgm:pt modelId="{F093F1D6-4A48-4C84-9531-BC7EAFF6F37B}" type="pres">
      <dgm:prSet presAssocID="{01DA4CB3-73DB-42A2-B9E5-65EFA073DC4B}" presName="text" presStyleLbl="fgAcc0" presStyleIdx="0" presStyleCnt="1" custScaleX="251222" custLinFactNeighborX="-48097" custLinFactNeighborY="-159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B7F3D1B-E1F8-4CE9-A9C3-05AB11CF2DFC}" type="pres">
      <dgm:prSet presAssocID="{01DA4CB3-73DB-42A2-B9E5-65EFA073DC4B}" presName="hierChild2" presStyleCnt="0"/>
      <dgm:spPr/>
    </dgm:pt>
    <dgm:pt modelId="{5D653CBF-AEB3-4749-9CED-076F5FD0CB3D}" type="pres">
      <dgm:prSet presAssocID="{CAF4A348-72A6-460F-BEBD-7B5E4D0BC0EF}" presName="Name10" presStyleLbl="parChTrans1D2" presStyleIdx="0" presStyleCnt="2"/>
      <dgm:spPr/>
      <dgm:t>
        <a:bodyPr/>
        <a:lstStyle/>
        <a:p>
          <a:endParaRPr lang="ru-RU"/>
        </a:p>
      </dgm:t>
    </dgm:pt>
    <dgm:pt modelId="{D971ABD2-DD12-4B53-ADFE-C70CCC0907B4}" type="pres">
      <dgm:prSet presAssocID="{8DCB5035-5CFD-49A5-BD25-49D5DF66FF72}" presName="hierRoot2" presStyleCnt="0"/>
      <dgm:spPr/>
    </dgm:pt>
    <dgm:pt modelId="{806D8BDD-8E49-4FA6-94FC-47485E11C270}" type="pres">
      <dgm:prSet presAssocID="{8DCB5035-5CFD-49A5-BD25-49D5DF66FF72}" presName="composite2" presStyleCnt="0"/>
      <dgm:spPr/>
    </dgm:pt>
    <dgm:pt modelId="{8DFD07BC-9E7D-4DE3-8366-15C247A7CB60}" type="pres">
      <dgm:prSet presAssocID="{8DCB5035-5CFD-49A5-BD25-49D5DF66FF72}" presName="background2" presStyleLbl="node2" presStyleIdx="0" presStyleCnt="2"/>
      <dgm:spPr/>
    </dgm:pt>
    <dgm:pt modelId="{5F1A8272-8C82-4D99-B254-E51E5451C3B9}" type="pres">
      <dgm:prSet presAssocID="{8DCB5035-5CFD-49A5-BD25-49D5DF66FF72}" presName="text2" presStyleLbl="fgAcc2" presStyleIdx="0" presStyleCnt="2" custScaleX="121925" custLinFactNeighborX="-52440" custLinFactNeighborY="-888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A26004A-D960-45F2-9B2B-1705FF316709}" type="pres">
      <dgm:prSet presAssocID="{8DCB5035-5CFD-49A5-BD25-49D5DF66FF72}" presName="hierChild3" presStyleCnt="0"/>
      <dgm:spPr/>
    </dgm:pt>
    <dgm:pt modelId="{3E323933-ECA0-48FD-96E9-5FB6777B3DE9}" type="pres">
      <dgm:prSet presAssocID="{06F271FC-344D-43A8-83C8-28404B52BA25}" presName="Name17" presStyleLbl="parChTrans1D3" presStyleIdx="0" presStyleCnt="2"/>
      <dgm:spPr/>
      <dgm:t>
        <a:bodyPr/>
        <a:lstStyle/>
        <a:p>
          <a:endParaRPr lang="ru-RU"/>
        </a:p>
      </dgm:t>
    </dgm:pt>
    <dgm:pt modelId="{1C3DF13A-4064-4D39-A7CF-6CF3C179DEC5}" type="pres">
      <dgm:prSet presAssocID="{F28B4EA9-D0A3-4855-A383-F3C3999CDDCB}" presName="hierRoot3" presStyleCnt="0"/>
      <dgm:spPr/>
    </dgm:pt>
    <dgm:pt modelId="{C9F2261F-21AF-4EBC-BFF1-7E61C4A3D9A7}" type="pres">
      <dgm:prSet presAssocID="{F28B4EA9-D0A3-4855-A383-F3C3999CDDCB}" presName="composite3" presStyleCnt="0"/>
      <dgm:spPr/>
    </dgm:pt>
    <dgm:pt modelId="{EF2E535B-301A-4524-AF47-FE2A3A68EE84}" type="pres">
      <dgm:prSet presAssocID="{F28B4EA9-D0A3-4855-A383-F3C3999CDDCB}" presName="background3" presStyleLbl="node3" presStyleIdx="0" presStyleCnt="2"/>
      <dgm:spPr/>
    </dgm:pt>
    <dgm:pt modelId="{47D817B3-85A4-4594-9E48-D05319F57E94}" type="pres">
      <dgm:prSet presAssocID="{F28B4EA9-D0A3-4855-A383-F3C3999CDDCB}" presName="text3" presStyleLbl="fgAcc3" presStyleIdx="0" presStyleCnt="2" custScaleX="130791" custScaleY="107773" custLinFactNeighborX="-30420" custLinFactNeighborY="-1103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E66FDD7-9302-420E-AC40-614F4CCFE213}" type="pres">
      <dgm:prSet presAssocID="{F28B4EA9-D0A3-4855-A383-F3C3999CDDCB}" presName="hierChild4" presStyleCnt="0"/>
      <dgm:spPr/>
    </dgm:pt>
    <dgm:pt modelId="{033C3F07-57B1-42B8-A828-84F95124155C}" type="pres">
      <dgm:prSet presAssocID="{6E6DDFAB-E718-4E16-BB86-F5B29D17B8ED}" presName="Name10" presStyleLbl="parChTrans1D2" presStyleIdx="1" presStyleCnt="2"/>
      <dgm:spPr/>
      <dgm:t>
        <a:bodyPr/>
        <a:lstStyle/>
        <a:p>
          <a:endParaRPr lang="ru-RU"/>
        </a:p>
      </dgm:t>
    </dgm:pt>
    <dgm:pt modelId="{CBD350C4-FA0C-4766-84DC-F0CFBD8EBEF7}" type="pres">
      <dgm:prSet presAssocID="{E77BACDF-741C-49B9-B0C7-12B47277C148}" presName="hierRoot2" presStyleCnt="0"/>
      <dgm:spPr/>
    </dgm:pt>
    <dgm:pt modelId="{D69860FC-851B-42B4-A2F6-1082A2CF2196}" type="pres">
      <dgm:prSet presAssocID="{E77BACDF-741C-49B9-B0C7-12B47277C148}" presName="composite2" presStyleCnt="0"/>
      <dgm:spPr/>
    </dgm:pt>
    <dgm:pt modelId="{98589900-3EBF-408A-8DC0-C1F36B03103E}" type="pres">
      <dgm:prSet presAssocID="{E77BACDF-741C-49B9-B0C7-12B47277C148}" presName="background2" presStyleLbl="node2" presStyleIdx="1" presStyleCnt="2"/>
      <dgm:spPr/>
    </dgm:pt>
    <dgm:pt modelId="{3C6E04A5-0A7B-4A47-B2E6-009B0EF1DB45}" type="pres">
      <dgm:prSet presAssocID="{E77BACDF-741C-49B9-B0C7-12B47277C148}" presName="text2" presStyleLbl="fgAcc2" presStyleIdx="1" presStyleCnt="2" custScaleX="132982" custLinFactNeighborX="-20769" custLinFactNeighborY="-888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154B37B-F4AF-48FC-88D1-863A2FC2F7F4}" type="pres">
      <dgm:prSet presAssocID="{E77BACDF-741C-49B9-B0C7-12B47277C148}" presName="hierChild3" presStyleCnt="0"/>
      <dgm:spPr/>
    </dgm:pt>
    <dgm:pt modelId="{40D384B2-1307-4BA5-BBBD-DBD9BA3367D1}" type="pres">
      <dgm:prSet presAssocID="{F667EEB4-D5F8-4679-84CA-C39A3EBC807F}" presName="Name17" presStyleLbl="parChTrans1D3" presStyleIdx="1" presStyleCnt="2"/>
      <dgm:spPr/>
      <dgm:t>
        <a:bodyPr/>
        <a:lstStyle/>
        <a:p>
          <a:endParaRPr lang="ru-RU"/>
        </a:p>
      </dgm:t>
    </dgm:pt>
    <dgm:pt modelId="{A1CABBD6-BBE4-4885-804A-3EB6A52A3210}" type="pres">
      <dgm:prSet presAssocID="{DE626FF2-2FCA-46F2-989B-0D0EFC08E415}" presName="hierRoot3" presStyleCnt="0"/>
      <dgm:spPr/>
    </dgm:pt>
    <dgm:pt modelId="{E88D8C91-8BE0-4527-8DAB-6812078652F1}" type="pres">
      <dgm:prSet presAssocID="{DE626FF2-2FCA-46F2-989B-0D0EFC08E415}" presName="composite3" presStyleCnt="0"/>
      <dgm:spPr/>
    </dgm:pt>
    <dgm:pt modelId="{B691CCB3-6677-450E-A48E-CA352D5D9D6C}" type="pres">
      <dgm:prSet presAssocID="{DE626FF2-2FCA-46F2-989B-0D0EFC08E415}" presName="background3" presStyleLbl="node3" presStyleIdx="1" presStyleCnt="2"/>
      <dgm:spPr/>
    </dgm:pt>
    <dgm:pt modelId="{2AF0368E-90CF-4B24-AC20-D79794D34736}" type="pres">
      <dgm:prSet presAssocID="{DE626FF2-2FCA-46F2-989B-0D0EFC08E415}" presName="text3" presStyleLbl="fgAcc3" presStyleIdx="1" presStyleCnt="2" custScaleX="160610" custScaleY="147633" custLinFactNeighborX="61" custLinFactNeighborY="435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0EBFE71-D9D9-4E71-AE77-2FFC96432753}" type="pres">
      <dgm:prSet presAssocID="{DE626FF2-2FCA-46F2-989B-0D0EFC08E415}" presName="hierChild4" presStyleCnt="0"/>
      <dgm:spPr/>
    </dgm:pt>
  </dgm:ptLst>
  <dgm:cxnLst>
    <dgm:cxn modelId="{C1182355-4093-4836-A2C5-2954AE56101B}" srcId="{01DA4CB3-73DB-42A2-B9E5-65EFA073DC4B}" destId="{8DCB5035-5CFD-49A5-BD25-49D5DF66FF72}" srcOrd="0" destOrd="0" parTransId="{CAF4A348-72A6-460F-BEBD-7B5E4D0BC0EF}" sibTransId="{1E152F2B-96B6-4627-87B0-697BD074A600}"/>
    <dgm:cxn modelId="{8D0B5A43-3681-4D04-A6D5-E1CAE248EF46}" type="presOf" srcId="{F667EEB4-D5F8-4679-84CA-C39A3EBC807F}" destId="{40D384B2-1307-4BA5-BBBD-DBD9BA3367D1}" srcOrd="0" destOrd="0" presId="urn:microsoft.com/office/officeart/2005/8/layout/hierarchy1"/>
    <dgm:cxn modelId="{FB5546E4-0DD5-44A2-9EA1-13766808D546}" type="presOf" srcId="{0734917C-7AF1-411E-B8EC-DAB0737EB3A9}" destId="{8BF4F02A-3060-4038-B709-A309C6EBCFAD}" srcOrd="0" destOrd="0" presId="urn:microsoft.com/office/officeart/2005/8/layout/hierarchy1"/>
    <dgm:cxn modelId="{F2812725-E526-40A1-BF02-CE35C8349C35}" type="presOf" srcId="{CAF4A348-72A6-460F-BEBD-7B5E4D0BC0EF}" destId="{5D653CBF-AEB3-4749-9CED-076F5FD0CB3D}" srcOrd="0" destOrd="0" presId="urn:microsoft.com/office/officeart/2005/8/layout/hierarchy1"/>
    <dgm:cxn modelId="{9D226CE2-EE7B-4172-8083-CB3B34D71650}" srcId="{0734917C-7AF1-411E-B8EC-DAB0737EB3A9}" destId="{01DA4CB3-73DB-42A2-B9E5-65EFA073DC4B}" srcOrd="0" destOrd="0" parTransId="{8D449C44-9BBE-4EF4-A606-5D95A4D0F7D5}" sibTransId="{05713F5C-5D81-42AD-95E9-C7764BD07FBD}"/>
    <dgm:cxn modelId="{D2DFD5A6-F0A6-49FE-B0FA-5A2AFE2106D7}" type="presOf" srcId="{06F271FC-344D-43A8-83C8-28404B52BA25}" destId="{3E323933-ECA0-48FD-96E9-5FB6777B3DE9}" srcOrd="0" destOrd="0" presId="urn:microsoft.com/office/officeart/2005/8/layout/hierarchy1"/>
    <dgm:cxn modelId="{91E9845A-EABA-4744-9027-00B6E37673E9}" type="presOf" srcId="{F28B4EA9-D0A3-4855-A383-F3C3999CDDCB}" destId="{47D817B3-85A4-4594-9E48-D05319F57E94}" srcOrd="0" destOrd="0" presId="urn:microsoft.com/office/officeart/2005/8/layout/hierarchy1"/>
    <dgm:cxn modelId="{71C902F9-900D-40D4-8087-1CFD087B888E}" srcId="{8DCB5035-5CFD-49A5-BD25-49D5DF66FF72}" destId="{F28B4EA9-D0A3-4855-A383-F3C3999CDDCB}" srcOrd="0" destOrd="0" parTransId="{06F271FC-344D-43A8-83C8-28404B52BA25}" sibTransId="{C2D50605-D143-4F1D-A901-0C2499BEAB1C}"/>
    <dgm:cxn modelId="{93BF1E59-D216-4445-86AA-8793DAEE45F6}" srcId="{01DA4CB3-73DB-42A2-B9E5-65EFA073DC4B}" destId="{E77BACDF-741C-49B9-B0C7-12B47277C148}" srcOrd="1" destOrd="0" parTransId="{6E6DDFAB-E718-4E16-BB86-F5B29D17B8ED}" sibTransId="{59F3D719-3FFE-486F-93E5-F97A552D8334}"/>
    <dgm:cxn modelId="{07AE075F-43F4-462C-8572-CEF3C1A198DF}" type="presOf" srcId="{8DCB5035-5CFD-49A5-BD25-49D5DF66FF72}" destId="{5F1A8272-8C82-4D99-B254-E51E5451C3B9}" srcOrd="0" destOrd="0" presId="urn:microsoft.com/office/officeart/2005/8/layout/hierarchy1"/>
    <dgm:cxn modelId="{D7545F46-6828-496E-83BC-51238CFFF2E6}" type="presOf" srcId="{DE626FF2-2FCA-46F2-989B-0D0EFC08E415}" destId="{2AF0368E-90CF-4B24-AC20-D79794D34736}" srcOrd="0" destOrd="0" presId="urn:microsoft.com/office/officeart/2005/8/layout/hierarchy1"/>
    <dgm:cxn modelId="{EFA06FF8-0180-4574-94E6-E0D4DF4AED9A}" type="presOf" srcId="{01DA4CB3-73DB-42A2-B9E5-65EFA073DC4B}" destId="{F093F1D6-4A48-4C84-9531-BC7EAFF6F37B}" srcOrd="0" destOrd="0" presId="urn:microsoft.com/office/officeart/2005/8/layout/hierarchy1"/>
    <dgm:cxn modelId="{A8E64355-6C5D-4035-A720-8887022D8CAE}" srcId="{E77BACDF-741C-49B9-B0C7-12B47277C148}" destId="{DE626FF2-2FCA-46F2-989B-0D0EFC08E415}" srcOrd="0" destOrd="0" parTransId="{F667EEB4-D5F8-4679-84CA-C39A3EBC807F}" sibTransId="{6B64F92C-4437-4FB0-966F-BA503F1C411A}"/>
    <dgm:cxn modelId="{4979A2CD-D234-4843-9BFB-85FAF8F127C7}" type="presOf" srcId="{E77BACDF-741C-49B9-B0C7-12B47277C148}" destId="{3C6E04A5-0A7B-4A47-B2E6-009B0EF1DB45}" srcOrd="0" destOrd="0" presId="urn:microsoft.com/office/officeart/2005/8/layout/hierarchy1"/>
    <dgm:cxn modelId="{AA0846A4-4CAE-469A-A86F-CF27309D4C6C}" type="presOf" srcId="{6E6DDFAB-E718-4E16-BB86-F5B29D17B8ED}" destId="{033C3F07-57B1-42B8-A828-84F95124155C}" srcOrd="0" destOrd="0" presId="urn:microsoft.com/office/officeart/2005/8/layout/hierarchy1"/>
    <dgm:cxn modelId="{1631D52B-E24B-460C-A938-111F63A8F331}" type="presParOf" srcId="{8BF4F02A-3060-4038-B709-A309C6EBCFAD}" destId="{022E4AB5-DF61-4920-8FFA-DCE48F582709}" srcOrd="0" destOrd="0" presId="urn:microsoft.com/office/officeart/2005/8/layout/hierarchy1"/>
    <dgm:cxn modelId="{F67C2257-CABA-41CB-9C2C-F3740AC5F3E4}" type="presParOf" srcId="{022E4AB5-DF61-4920-8FFA-DCE48F582709}" destId="{D89AC2A9-410D-43CC-B8D9-AC0C0BF3201A}" srcOrd="0" destOrd="0" presId="urn:microsoft.com/office/officeart/2005/8/layout/hierarchy1"/>
    <dgm:cxn modelId="{45B71C4D-F946-441E-8BDB-628FCD69BFB8}" type="presParOf" srcId="{D89AC2A9-410D-43CC-B8D9-AC0C0BF3201A}" destId="{45D4110E-F4A8-4942-A6A1-BE833C708408}" srcOrd="0" destOrd="0" presId="urn:microsoft.com/office/officeart/2005/8/layout/hierarchy1"/>
    <dgm:cxn modelId="{A0243A29-C23A-4D5B-B5F6-BAE66D614ABD}" type="presParOf" srcId="{D89AC2A9-410D-43CC-B8D9-AC0C0BF3201A}" destId="{F093F1D6-4A48-4C84-9531-BC7EAFF6F37B}" srcOrd="1" destOrd="0" presId="urn:microsoft.com/office/officeart/2005/8/layout/hierarchy1"/>
    <dgm:cxn modelId="{9E8D248A-E0DB-442C-86EE-7A7CBB6DE23F}" type="presParOf" srcId="{022E4AB5-DF61-4920-8FFA-DCE48F582709}" destId="{4B7F3D1B-E1F8-4CE9-A9C3-05AB11CF2DFC}" srcOrd="1" destOrd="0" presId="urn:microsoft.com/office/officeart/2005/8/layout/hierarchy1"/>
    <dgm:cxn modelId="{803D3133-DE61-443A-A0ED-9504C0B10CF0}" type="presParOf" srcId="{4B7F3D1B-E1F8-4CE9-A9C3-05AB11CF2DFC}" destId="{5D653CBF-AEB3-4749-9CED-076F5FD0CB3D}" srcOrd="0" destOrd="0" presId="urn:microsoft.com/office/officeart/2005/8/layout/hierarchy1"/>
    <dgm:cxn modelId="{C5F6BD88-C130-430A-83D1-99E09725D984}" type="presParOf" srcId="{4B7F3D1B-E1F8-4CE9-A9C3-05AB11CF2DFC}" destId="{D971ABD2-DD12-4B53-ADFE-C70CCC0907B4}" srcOrd="1" destOrd="0" presId="urn:microsoft.com/office/officeart/2005/8/layout/hierarchy1"/>
    <dgm:cxn modelId="{44199DB7-14E2-4A4C-A454-7441906098F1}" type="presParOf" srcId="{D971ABD2-DD12-4B53-ADFE-C70CCC0907B4}" destId="{806D8BDD-8E49-4FA6-94FC-47485E11C270}" srcOrd="0" destOrd="0" presId="urn:microsoft.com/office/officeart/2005/8/layout/hierarchy1"/>
    <dgm:cxn modelId="{328418A6-62F8-4B78-987E-53FFD0EA686A}" type="presParOf" srcId="{806D8BDD-8E49-4FA6-94FC-47485E11C270}" destId="{8DFD07BC-9E7D-4DE3-8366-15C247A7CB60}" srcOrd="0" destOrd="0" presId="urn:microsoft.com/office/officeart/2005/8/layout/hierarchy1"/>
    <dgm:cxn modelId="{108C5CA8-48EE-42C9-922F-8498F3451577}" type="presParOf" srcId="{806D8BDD-8E49-4FA6-94FC-47485E11C270}" destId="{5F1A8272-8C82-4D99-B254-E51E5451C3B9}" srcOrd="1" destOrd="0" presId="urn:microsoft.com/office/officeart/2005/8/layout/hierarchy1"/>
    <dgm:cxn modelId="{F37CD6A6-C351-4ABB-A9C1-02864DA1641D}" type="presParOf" srcId="{D971ABD2-DD12-4B53-ADFE-C70CCC0907B4}" destId="{CA26004A-D960-45F2-9B2B-1705FF316709}" srcOrd="1" destOrd="0" presId="urn:microsoft.com/office/officeart/2005/8/layout/hierarchy1"/>
    <dgm:cxn modelId="{303CC8C6-7E51-4D55-B04C-B693F913A62E}" type="presParOf" srcId="{CA26004A-D960-45F2-9B2B-1705FF316709}" destId="{3E323933-ECA0-48FD-96E9-5FB6777B3DE9}" srcOrd="0" destOrd="0" presId="urn:microsoft.com/office/officeart/2005/8/layout/hierarchy1"/>
    <dgm:cxn modelId="{CC475C79-B4B1-46B5-B893-3AE61108FC09}" type="presParOf" srcId="{CA26004A-D960-45F2-9B2B-1705FF316709}" destId="{1C3DF13A-4064-4D39-A7CF-6CF3C179DEC5}" srcOrd="1" destOrd="0" presId="urn:microsoft.com/office/officeart/2005/8/layout/hierarchy1"/>
    <dgm:cxn modelId="{1A53B8B2-B948-4FB7-8E19-124E1E04BBD6}" type="presParOf" srcId="{1C3DF13A-4064-4D39-A7CF-6CF3C179DEC5}" destId="{C9F2261F-21AF-4EBC-BFF1-7E61C4A3D9A7}" srcOrd="0" destOrd="0" presId="urn:microsoft.com/office/officeart/2005/8/layout/hierarchy1"/>
    <dgm:cxn modelId="{D410E6C0-6CC0-4461-AB2B-74320AF46794}" type="presParOf" srcId="{C9F2261F-21AF-4EBC-BFF1-7E61C4A3D9A7}" destId="{EF2E535B-301A-4524-AF47-FE2A3A68EE84}" srcOrd="0" destOrd="0" presId="urn:microsoft.com/office/officeart/2005/8/layout/hierarchy1"/>
    <dgm:cxn modelId="{AA8FF2EA-DC35-482A-9C2B-DACB66570FD7}" type="presParOf" srcId="{C9F2261F-21AF-4EBC-BFF1-7E61C4A3D9A7}" destId="{47D817B3-85A4-4594-9E48-D05319F57E94}" srcOrd="1" destOrd="0" presId="urn:microsoft.com/office/officeart/2005/8/layout/hierarchy1"/>
    <dgm:cxn modelId="{E817EE2A-4F20-4547-B4F7-5701FA2E22A4}" type="presParOf" srcId="{1C3DF13A-4064-4D39-A7CF-6CF3C179DEC5}" destId="{0E66FDD7-9302-420E-AC40-614F4CCFE213}" srcOrd="1" destOrd="0" presId="urn:microsoft.com/office/officeart/2005/8/layout/hierarchy1"/>
    <dgm:cxn modelId="{0A79B22E-8106-40C2-8CA3-CD8964432332}" type="presParOf" srcId="{4B7F3D1B-E1F8-4CE9-A9C3-05AB11CF2DFC}" destId="{033C3F07-57B1-42B8-A828-84F95124155C}" srcOrd="2" destOrd="0" presId="urn:microsoft.com/office/officeart/2005/8/layout/hierarchy1"/>
    <dgm:cxn modelId="{41C065D2-3C02-47FA-B944-2E0DB09A93CD}" type="presParOf" srcId="{4B7F3D1B-E1F8-4CE9-A9C3-05AB11CF2DFC}" destId="{CBD350C4-FA0C-4766-84DC-F0CFBD8EBEF7}" srcOrd="3" destOrd="0" presId="urn:microsoft.com/office/officeart/2005/8/layout/hierarchy1"/>
    <dgm:cxn modelId="{D6F991A3-8DA2-4EDE-85CA-9050EBC5B342}" type="presParOf" srcId="{CBD350C4-FA0C-4766-84DC-F0CFBD8EBEF7}" destId="{D69860FC-851B-42B4-A2F6-1082A2CF2196}" srcOrd="0" destOrd="0" presId="urn:microsoft.com/office/officeart/2005/8/layout/hierarchy1"/>
    <dgm:cxn modelId="{BD380C35-A190-4D83-A50E-904AB7AD9AB6}" type="presParOf" srcId="{D69860FC-851B-42B4-A2F6-1082A2CF2196}" destId="{98589900-3EBF-408A-8DC0-C1F36B03103E}" srcOrd="0" destOrd="0" presId="urn:microsoft.com/office/officeart/2005/8/layout/hierarchy1"/>
    <dgm:cxn modelId="{E8A459C2-F837-41FD-992A-5CB106E9DC63}" type="presParOf" srcId="{D69860FC-851B-42B4-A2F6-1082A2CF2196}" destId="{3C6E04A5-0A7B-4A47-B2E6-009B0EF1DB45}" srcOrd="1" destOrd="0" presId="urn:microsoft.com/office/officeart/2005/8/layout/hierarchy1"/>
    <dgm:cxn modelId="{67254048-B679-482C-BF24-7915294B85B9}" type="presParOf" srcId="{CBD350C4-FA0C-4766-84DC-F0CFBD8EBEF7}" destId="{3154B37B-F4AF-48FC-88D1-863A2FC2F7F4}" srcOrd="1" destOrd="0" presId="urn:microsoft.com/office/officeart/2005/8/layout/hierarchy1"/>
    <dgm:cxn modelId="{7683FB46-BE8D-4398-AE84-05127ABC971E}" type="presParOf" srcId="{3154B37B-F4AF-48FC-88D1-863A2FC2F7F4}" destId="{40D384B2-1307-4BA5-BBBD-DBD9BA3367D1}" srcOrd="0" destOrd="0" presId="urn:microsoft.com/office/officeart/2005/8/layout/hierarchy1"/>
    <dgm:cxn modelId="{063DCC2E-1ECE-4616-BDC5-F1AEC832197E}" type="presParOf" srcId="{3154B37B-F4AF-48FC-88D1-863A2FC2F7F4}" destId="{A1CABBD6-BBE4-4885-804A-3EB6A52A3210}" srcOrd="1" destOrd="0" presId="urn:microsoft.com/office/officeart/2005/8/layout/hierarchy1"/>
    <dgm:cxn modelId="{E5F1F7E6-F77A-4598-A8D0-967BF09594DF}" type="presParOf" srcId="{A1CABBD6-BBE4-4885-804A-3EB6A52A3210}" destId="{E88D8C91-8BE0-4527-8DAB-6812078652F1}" srcOrd="0" destOrd="0" presId="urn:microsoft.com/office/officeart/2005/8/layout/hierarchy1"/>
    <dgm:cxn modelId="{BCE71724-816F-43D3-821E-410ED3F26327}" type="presParOf" srcId="{E88D8C91-8BE0-4527-8DAB-6812078652F1}" destId="{B691CCB3-6677-450E-A48E-CA352D5D9D6C}" srcOrd="0" destOrd="0" presId="urn:microsoft.com/office/officeart/2005/8/layout/hierarchy1"/>
    <dgm:cxn modelId="{3CCE98B5-3C59-4206-943B-6E86CBFCA7BE}" type="presParOf" srcId="{E88D8C91-8BE0-4527-8DAB-6812078652F1}" destId="{2AF0368E-90CF-4B24-AC20-D79794D34736}" srcOrd="1" destOrd="0" presId="urn:microsoft.com/office/officeart/2005/8/layout/hierarchy1"/>
    <dgm:cxn modelId="{3225AD8D-9724-4497-B573-2D9EC253D731}" type="presParOf" srcId="{A1CABBD6-BBE4-4885-804A-3EB6A52A3210}" destId="{E0EBFE71-D9D9-4E71-AE77-2FFC9643275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E73731-F5A4-4192-91EC-F98A3692C6B2}">
      <dsp:nvSpPr>
        <dsp:cNvPr id="0" name=""/>
        <dsp:cNvSpPr/>
      </dsp:nvSpPr>
      <dsp:spPr>
        <a:xfrm>
          <a:off x="0" y="0"/>
          <a:ext cx="8277026" cy="2438156"/>
        </a:xfrm>
        <a:prstGeom prst="rightArrow">
          <a:avLst/>
        </a:prstGeom>
        <a:gradFill flip="none" rotWithShape="0">
          <a:gsLst>
            <a:gs pos="0">
              <a:schemeClr val="accent1">
                <a:hueOff val="0"/>
                <a:satOff val="0"/>
                <a:lumOff val="0"/>
                <a:tint val="66000"/>
                <a:satMod val="160000"/>
              </a:schemeClr>
            </a:gs>
            <a:gs pos="50000">
              <a:schemeClr val="accent1">
                <a:hueOff val="0"/>
                <a:satOff val="0"/>
                <a:lumOff val="0"/>
                <a:tint val="445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tint val="23500"/>
                <a:satMod val="160000"/>
              </a:schemeClr>
            </a:gs>
          </a:gsLst>
          <a:lin ang="8100000" scaled="1"/>
          <a:tileRect/>
        </a:gra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A6FBE1-E134-41B2-B783-D6F7EC8D3CEA}">
      <dsp:nvSpPr>
        <dsp:cNvPr id="0" name=""/>
        <dsp:cNvSpPr/>
      </dsp:nvSpPr>
      <dsp:spPr>
        <a:xfrm>
          <a:off x="2370898" y="668079"/>
          <a:ext cx="5354557" cy="12190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03200" rIns="0" bIns="203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kern="1200" dirty="0" smtClean="0">
              <a:latin typeface="Times New Roman" panose="02020603050405020304" pitchFamily="18" charset="0"/>
              <a:ea typeface="Times New Roman" panose="02020603050405020304" pitchFamily="18" charset="0"/>
            </a:rPr>
            <a:t>5.2.2.2  археологиялық деректерге сүйене отырып, </a:t>
          </a:r>
          <a:r>
            <a:rPr lang="kk-KZ" sz="2000" kern="1200" dirty="0" err="1" smtClean="0">
              <a:latin typeface="Times New Roman" panose="02020603050405020304" pitchFamily="18" charset="0"/>
              <a:ea typeface="Times New Roman" panose="02020603050405020304" pitchFamily="18" charset="0"/>
            </a:rPr>
            <a:t>андронов</a:t>
          </a:r>
          <a:r>
            <a:rPr lang="kk-KZ" sz="2000" kern="1200" dirty="0" smtClean="0">
              <a:latin typeface="Times New Roman" panose="02020603050405020304" pitchFamily="18" charset="0"/>
              <a:ea typeface="Times New Roman" panose="02020603050405020304" pitchFamily="18" charset="0"/>
            </a:rPr>
            <a:t> және </a:t>
          </a:r>
          <a:r>
            <a:rPr lang="kk-KZ" sz="2000" kern="1200" dirty="0" err="1" smtClean="0">
              <a:latin typeface="Times New Roman" panose="02020603050405020304" pitchFamily="18" charset="0"/>
              <a:ea typeface="Times New Roman" panose="02020603050405020304" pitchFamily="18" charset="0"/>
            </a:rPr>
            <a:t>беғазы-дәндібай</a:t>
          </a:r>
          <a:r>
            <a:rPr lang="kk-KZ" sz="2000" kern="1200" dirty="0" smtClean="0">
              <a:latin typeface="Times New Roman" panose="02020603050405020304" pitchFamily="18" charset="0"/>
              <a:ea typeface="Times New Roman" panose="02020603050405020304" pitchFamily="18" charset="0"/>
            </a:rPr>
            <a:t> мәдениеттерінің белгілерін анықтау</a:t>
          </a:r>
          <a:endParaRPr lang="ru-RU" sz="2000" kern="1200" dirty="0"/>
        </a:p>
      </dsp:txBody>
      <dsp:txXfrm>
        <a:off x="2370898" y="668079"/>
        <a:ext cx="5354557" cy="1219078"/>
      </dsp:txXfrm>
    </dsp:sp>
    <dsp:sp modelId="{FD2421E9-5DDF-48FC-AB3E-1D177C58E16C}">
      <dsp:nvSpPr>
        <dsp:cNvPr id="0" name=""/>
        <dsp:cNvSpPr/>
      </dsp:nvSpPr>
      <dsp:spPr>
        <a:xfrm>
          <a:off x="55959" y="709716"/>
          <a:ext cx="1411796" cy="12190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03200" rIns="0" bIns="203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Оқу мақсаты:</a:t>
          </a:r>
          <a:endParaRPr lang="ru-RU" sz="2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5959" y="709716"/>
        <a:ext cx="1411796" cy="12190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395866-ADFE-43AC-A225-378F8C1148F4}">
      <dsp:nvSpPr>
        <dsp:cNvPr id="0" name=""/>
        <dsp:cNvSpPr/>
      </dsp:nvSpPr>
      <dsp:spPr>
        <a:xfrm>
          <a:off x="4279415" y="1025800"/>
          <a:ext cx="3026247" cy="7223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0306"/>
              </a:lnTo>
              <a:lnTo>
                <a:pt x="3026247" y="490306"/>
              </a:lnTo>
              <a:lnTo>
                <a:pt x="3026247" y="722325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2E9B1E-D06B-4424-9AEA-952E93F67D86}">
      <dsp:nvSpPr>
        <dsp:cNvPr id="0" name=""/>
        <dsp:cNvSpPr/>
      </dsp:nvSpPr>
      <dsp:spPr>
        <a:xfrm>
          <a:off x="4183767" y="1025800"/>
          <a:ext cx="91440" cy="747372"/>
        </a:xfrm>
        <a:custGeom>
          <a:avLst/>
          <a:gdLst/>
          <a:ahLst/>
          <a:cxnLst/>
          <a:rect l="0" t="0" r="0" b="0"/>
          <a:pathLst>
            <a:path>
              <a:moveTo>
                <a:pt x="95648" y="0"/>
              </a:moveTo>
              <a:lnTo>
                <a:pt x="95648" y="515353"/>
              </a:lnTo>
              <a:lnTo>
                <a:pt x="45720" y="515353"/>
              </a:lnTo>
              <a:lnTo>
                <a:pt x="45720" y="747372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CE3FB6-45D7-4E3F-B6A1-DCC368E3DC35}">
      <dsp:nvSpPr>
        <dsp:cNvPr id="0" name=""/>
        <dsp:cNvSpPr/>
      </dsp:nvSpPr>
      <dsp:spPr>
        <a:xfrm>
          <a:off x="1208300" y="1025800"/>
          <a:ext cx="3071115" cy="938092"/>
        </a:xfrm>
        <a:custGeom>
          <a:avLst/>
          <a:gdLst/>
          <a:ahLst/>
          <a:cxnLst/>
          <a:rect l="0" t="0" r="0" b="0"/>
          <a:pathLst>
            <a:path>
              <a:moveTo>
                <a:pt x="3071115" y="0"/>
              </a:moveTo>
              <a:lnTo>
                <a:pt x="3071115" y="706073"/>
              </a:lnTo>
              <a:lnTo>
                <a:pt x="0" y="706073"/>
              </a:lnTo>
              <a:lnTo>
                <a:pt x="0" y="938092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CC0E1A-6F94-4764-8FFA-AF457613D730}">
      <dsp:nvSpPr>
        <dsp:cNvPr id="0" name=""/>
        <dsp:cNvSpPr/>
      </dsp:nvSpPr>
      <dsp:spPr>
        <a:xfrm>
          <a:off x="0" y="0"/>
          <a:ext cx="8558831" cy="1025800"/>
        </a:xfrm>
        <a:prstGeom prst="rect">
          <a:avLst/>
        </a:prstGeom>
        <a:solidFill>
          <a:schemeClr val="bg2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600" b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Сабақта қолданылатын белсенді оқу әдістері </a:t>
          </a:r>
          <a:endParaRPr lang="kk-KZ" sz="3600" b="1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0"/>
        <a:ext cx="8558831" cy="1025800"/>
      </dsp:txXfrm>
    </dsp:sp>
    <dsp:sp modelId="{F34B4B92-6B51-4B96-A344-1FEF63276336}">
      <dsp:nvSpPr>
        <dsp:cNvPr id="0" name=""/>
        <dsp:cNvSpPr/>
      </dsp:nvSpPr>
      <dsp:spPr>
        <a:xfrm>
          <a:off x="0" y="1963892"/>
          <a:ext cx="2416600" cy="3136346"/>
        </a:xfrm>
        <a:prstGeom prst="rect">
          <a:avLst/>
        </a:prstGeom>
        <a:gradFill flip="none" rotWithShape="0">
          <a:gsLst>
            <a:gs pos="0">
              <a:schemeClr val="accent5">
                <a:hueOff val="0"/>
                <a:satOff val="0"/>
                <a:lumOff val="0"/>
                <a:tint val="66000"/>
                <a:satMod val="160000"/>
              </a:schemeClr>
            </a:gs>
            <a:gs pos="50000">
              <a:schemeClr val="accent5">
                <a:hueOff val="0"/>
                <a:satOff val="0"/>
                <a:lumOff val="0"/>
                <a:tint val="44500"/>
                <a:satMod val="160000"/>
              </a:schemeClr>
            </a:gs>
            <a:gs pos="100000">
              <a:schemeClr val="accent5">
                <a:hueOff val="0"/>
                <a:satOff val="0"/>
                <a:lumOff val="0"/>
                <a:tint val="23500"/>
                <a:satMod val="160000"/>
              </a:schemeClr>
            </a:gs>
          </a:gsLst>
          <a:lin ang="13500000" scaled="1"/>
          <a:tileRect/>
        </a:gra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b="1" kern="12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Миға шабуыл</a:t>
          </a:r>
          <a:r>
            <a:rPr lang="kk-KZ" sz="2400" b="1" kern="1200" dirty="0" smtClean="0">
              <a:solidFill>
                <a:srgbClr val="7030A0"/>
              </a:solidFill>
            </a:rPr>
            <a:t>,  </a:t>
          </a:r>
          <a:r>
            <a:rPr lang="kk-KZ" sz="2000" b="1" kern="12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«Ойлан, жұптас, тап»  әдісі арқылы а</a:t>
          </a:r>
          <a:r>
            <a:rPr lang="ru-RU" sz="2000" b="1" kern="1200" dirty="0" err="1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рхеологиялық</a:t>
          </a:r>
          <a:r>
            <a:rPr lang="ru-RU" sz="2000" b="1" kern="12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kern="1200" dirty="0" err="1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ескерткіштердің</a:t>
          </a:r>
          <a:r>
            <a:rPr lang="ru-RU" sz="2000" b="1" kern="12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kern="1200" dirty="0" err="1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ерекшелігін</a:t>
          </a:r>
          <a:r>
            <a:rPr lang="ru-RU" sz="2000" b="1" kern="12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kern="1200" dirty="0" err="1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саралайды</a:t>
          </a:r>
          <a:endParaRPr lang="kk-KZ" sz="2000" b="1" kern="1200" dirty="0">
            <a:solidFill>
              <a:srgbClr val="7030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1963892"/>
        <a:ext cx="2416600" cy="3136346"/>
      </dsp:txXfrm>
    </dsp:sp>
    <dsp:sp modelId="{FC063FFB-DEE1-4736-9A5F-D7B1B13D7758}">
      <dsp:nvSpPr>
        <dsp:cNvPr id="0" name=""/>
        <dsp:cNvSpPr/>
      </dsp:nvSpPr>
      <dsp:spPr>
        <a:xfrm>
          <a:off x="2887986" y="1773173"/>
          <a:ext cx="2683002" cy="3736999"/>
        </a:xfrm>
        <a:prstGeom prst="rect">
          <a:avLst/>
        </a:prstGeom>
        <a:gradFill flip="none" rotWithShape="0">
          <a:gsLst>
            <a:gs pos="0">
              <a:schemeClr val="accent5">
                <a:hueOff val="0"/>
                <a:satOff val="0"/>
                <a:lumOff val="0"/>
                <a:tint val="66000"/>
                <a:satMod val="160000"/>
              </a:schemeClr>
            </a:gs>
            <a:gs pos="50000">
              <a:schemeClr val="accent5">
                <a:hueOff val="0"/>
                <a:satOff val="0"/>
                <a:lumOff val="0"/>
                <a:tint val="44500"/>
                <a:satMod val="160000"/>
              </a:schemeClr>
            </a:gs>
            <a:gs pos="100000">
              <a:schemeClr val="accent5">
                <a:hueOff val="0"/>
                <a:satOff val="0"/>
                <a:lumOff val="0"/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b="1" i="0" kern="1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«Ақпараттық </a:t>
          </a:r>
          <a:r>
            <a:rPr lang="kk-KZ" sz="2000" b="1" i="0" kern="1200" dirty="0" err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органайзер</a:t>
          </a:r>
          <a:r>
            <a:rPr lang="kk-KZ" sz="2000" b="1" i="0" kern="1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» әдісі арқылы  алған білімдерін жинақтап берілген кесте бойынша ескерткіштердің айырмашылығын маңызын қорытындылап жаз</a:t>
          </a:r>
          <a:r>
            <a:rPr lang="kk-KZ" sz="2000" b="0" i="0" kern="1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ады  </a:t>
          </a:r>
          <a:endParaRPr lang="kk-KZ" sz="2000" b="0" i="0" kern="12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887986" y="1773173"/>
        <a:ext cx="2683002" cy="3736999"/>
      </dsp:txXfrm>
    </dsp:sp>
    <dsp:sp modelId="{6CB6B61C-8B52-49B1-9985-7B534D891343}">
      <dsp:nvSpPr>
        <dsp:cNvPr id="0" name=""/>
        <dsp:cNvSpPr/>
      </dsp:nvSpPr>
      <dsp:spPr>
        <a:xfrm>
          <a:off x="6042374" y="1748126"/>
          <a:ext cx="2526577" cy="3157857"/>
        </a:xfrm>
        <a:prstGeom prst="rect">
          <a:avLst/>
        </a:prstGeom>
        <a:gradFill flip="none" rotWithShape="0">
          <a:gsLst>
            <a:gs pos="0">
              <a:schemeClr val="accent5">
                <a:hueOff val="0"/>
                <a:satOff val="0"/>
                <a:lumOff val="0"/>
                <a:tint val="66000"/>
                <a:satMod val="160000"/>
              </a:schemeClr>
            </a:gs>
            <a:gs pos="50000">
              <a:schemeClr val="accent5">
                <a:hueOff val="0"/>
                <a:satOff val="0"/>
                <a:lumOff val="0"/>
                <a:tint val="44500"/>
                <a:satMod val="160000"/>
              </a:schemeClr>
            </a:gs>
            <a:gs pos="100000">
              <a:schemeClr val="accent5">
                <a:hueOff val="0"/>
                <a:satOff val="0"/>
                <a:lumOff val="0"/>
                <a:tint val="23500"/>
                <a:satMod val="160000"/>
              </a:schemeClr>
            </a:gs>
          </a:gsLst>
          <a:lin ang="16200000" scaled="1"/>
          <a:tileRect/>
        </a:gra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b="1" kern="12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«Бес жолды өлең» әдісі арқылы археологиялық ескерткіштердің маңыздылығын ерекшелігін орналасуын  қорытындылайды  </a:t>
          </a:r>
          <a:endParaRPr lang="kk-KZ" sz="2000" b="1" kern="1200" dirty="0">
            <a:solidFill>
              <a:srgbClr val="0070C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042374" y="1748126"/>
        <a:ext cx="2526577" cy="315785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D384B2-1307-4BA5-BBBD-DBD9BA3367D1}">
      <dsp:nvSpPr>
        <dsp:cNvPr id="0" name=""/>
        <dsp:cNvSpPr/>
      </dsp:nvSpPr>
      <dsp:spPr>
        <a:xfrm>
          <a:off x="5393719" y="3330542"/>
          <a:ext cx="460434" cy="7726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7853"/>
              </a:lnTo>
              <a:lnTo>
                <a:pt x="460434" y="567853"/>
              </a:lnTo>
              <a:lnTo>
                <a:pt x="460434" y="772626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3C3F07-57B1-42B8-A828-84F95124155C}">
      <dsp:nvSpPr>
        <dsp:cNvPr id="0" name=""/>
        <dsp:cNvSpPr/>
      </dsp:nvSpPr>
      <dsp:spPr>
        <a:xfrm>
          <a:off x="2994838" y="1386327"/>
          <a:ext cx="2398880" cy="5405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5814"/>
              </a:lnTo>
              <a:lnTo>
                <a:pt x="2398880" y="335814"/>
              </a:lnTo>
              <a:lnTo>
                <a:pt x="2398880" y="540586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323933-ECA0-48FD-96E9-5FB6777B3DE9}">
      <dsp:nvSpPr>
        <dsp:cNvPr id="0" name=""/>
        <dsp:cNvSpPr/>
      </dsp:nvSpPr>
      <dsp:spPr>
        <a:xfrm>
          <a:off x="1101934" y="3330542"/>
          <a:ext cx="366627" cy="6125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7820"/>
              </a:lnTo>
              <a:lnTo>
                <a:pt x="366627" y="407820"/>
              </a:lnTo>
              <a:lnTo>
                <a:pt x="366627" y="612592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653CBF-AEB3-4749-9CED-076F5FD0CB3D}">
      <dsp:nvSpPr>
        <dsp:cNvPr id="0" name=""/>
        <dsp:cNvSpPr/>
      </dsp:nvSpPr>
      <dsp:spPr>
        <a:xfrm>
          <a:off x="1101934" y="1386327"/>
          <a:ext cx="1892904" cy="540586"/>
        </a:xfrm>
        <a:custGeom>
          <a:avLst/>
          <a:gdLst/>
          <a:ahLst/>
          <a:cxnLst/>
          <a:rect l="0" t="0" r="0" b="0"/>
          <a:pathLst>
            <a:path>
              <a:moveTo>
                <a:pt x="1892904" y="0"/>
              </a:moveTo>
              <a:lnTo>
                <a:pt x="1892904" y="335814"/>
              </a:lnTo>
              <a:lnTo>
                <a:pt x="0" y="335814"/>
              </a:lnTo>
              <a:lnTo>
                <a:pt x="0" y="540586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D4110E-F4A8-4942-A6A1-BE833C708408}">
      <dsp:nvSpPr>
        <dsp:cNvPr id="0" name=""/>
        <dsp:cNvSpPr/>
      </dsp:nvSpPr>
      <dsp:spPr>
        <a:xfrm>
          <a:off x="218285" y="-17300"/>
          <a:ext cx="5553106" cy="140362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093F1D6-4A48-4C84-9531-BC7EAFF6F37B}">
      <dsp:nvSpPr>
        <dsp:cNvPr id="0" name=""/>
        <dsp:cNvSpPr/>
      </dsp:nvSpPr>
      <dsp:spPr>
        <a:xfrm>
          <a:off x="463889" y="216023"/>
          <a:ext cx="5553106" cy="14036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err="1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Критериялды</a:t>
          </a:r>
          <a:r>
            <a:rPr lang="ru-RU" sz="2000" b="1" kern="1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 </a:t>
          </a:r>
          <a:r>
            <a:rPr lang="ru-RU" sz="2000" b="1" kern="1200" dirty="0" err="1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бағалау</a:t>
          </a:r>
          <a:r>
            <a:rPr lang="ru-RU" sz="2000" b="1" kern="1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 </a:t>
          </a:r>
          <a:endParaRPr lang="ru-RU" sz="2000" b="1" kern="1200" dirty="0">
            <a:solidFill>
              <a:srgbClr val="C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05000" y="257134"/>
        <a:ext cx="5470884" cy="1321406"/>
      </dsp:txXfrm>
    </dsp:sp>
    <dsp:sp modelId="{8DFD07BC-9E7D-4DE3-8366-15C247A7CB60}">
      <dsp:nvSpPr>
        <dsp:cNvPr id="0" name=""/>
        <dsp:cNvSpPr/>
      </dsp:nvSpPr>
      <dsp:spPr>
        <a:xfrm>
          <a:off x="-245604" y="1926913"/>
          <a:ext cx="2695076" cy="140362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F1A8272-8C82-4D99-B254-E51E5451C3B9}">
      <dsp:nvSpPr>
        <dsp:cNvPr id="0" name=""/>
        <dsp:cNvSpPr/>
      </dsp:nvSpPr>
      <dsp:spPr>
        <a:xfrm>
          <a:off x="0" y="2160238"/>
          <a:ext cx="2695076" cy="1403628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0070C0"/>
              </a:solidFill>
              <a:latin typeface="KZ Times New Roman"/>
            </a:rPr>
            <a:t>. </a:t>
          </a:r>
          <a:endParaRPr lang="ru-RU" sz="1600" b="1" kern="1200" dirty="0">
            <a:solidFill>
              <a:srgbClr val="0070C0"/>
            </a:solidFill>
            <a:latin typeface="KZ Times New Roman"/>
          </a:endParaRPr>
        </a:p>
      </dsp:txBody>
      <dsp:txXfrm>
        <a:off x="41111" y="2201349"/>
        <a:ext cx="2612854" cy="1321406"/>
      </dsp:txXfrm>
    </dsp:sp>
    <dsp:sp modelId="{EF2E535B-301A-4524-AF47-FE2A3A68EE84}">
      <dsp:nvSpPr>
        <dsp:cNvPr id="0" name=""/>
        <dsp:cNvSpPr/>
      </dsp:nvSpPr>
      <dsp:spPr>
        <a:xfrm>
          <a:off x="23034" y="3943135"/>
          <a:ext cx="2891054" cy="151273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7D817B3-85A4-4594-9E48-D05319F57E94}">
      <dsp:nvSpPr>
        <dsp:cNvPr id="0" name=""/>
        <dsp:cNvSpPr/>
      </dsp:nvSpPr>
      <dsp:spPr>
        <a:xfrm>
          <a:off x="268639" y="4176459"/>
          <a:ext cx="2891054" cy="1512732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900" b="1" kern="1200" dirty="0" err="1" smtClean="0">
              <a:solidFill>
                <a:srgbClr val="FFFF00"/>
              </a:solidFill>
              <a:latin typeface="KZ Times New Roman"/>
            </a:rPr>
            <a:t>Смайликтер</a:t>
          </a:r>
          <a:r>
            <a:rPr lang="kk-KZ" sz="1900" b="1" kern="1200" baseline="0" dirty="0" smtClean="0">
              <a:solidFill>
                <a:srgbClr val="FFFF00"/>
              </a:solidFill>
              <a:latin typeface="KZ Times New Roman"/>
            </a:rPr>
            <a:t> </a:t>
          </a:r>
          <a:endParaRPr lang="ru-RU" sz="1900" b="1" kern="1200" dirty="0">
            <a:solidFill>
              <a:srgbClr val="FFFF00"/>
            </a:solidFill>
            <a:latin typeface="KZ Times New Roman"/>
          </a:endParaRPr>
        </a:p>
      </dsp:txBody>
      <dsp:txXfrm>
        <a:off x="312945" y="4220765"/>
        <a:ext cx="2802442" cy="1424120"/>
      </dsp:txXfrm>
    </dsp:sp>
    <dsp:sp modelId="{98589900-3EBF-408A-8DC0-C1F36B03103E}">
      <dsp:nvSpPr>
        <dsp:cNvPr id="0" name=""/>
        <dsp:cNvSpPr/>
      </dsp:nvSpPr>
      <dsp:spPr>
        <a:xfrm>
          <a:off x="3923976" y="1926913"/>
          <a:ext cx="2939484" cy="140362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C6E04A5-0A7B-4A47-B2E6-009B0EF1DB45}">
      <dsp:nvSpPr>
        <dsp:cNvPr id="0" name=""/>
        <dsp:cNvSpPr/>
      </dsp:nvSpPr>
      <dsp:spPr>
        <a:xfrm>
          <a:off x="4169581" y="2160238"/>
          <a:ext cx="2939484" cy="14036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b="1" kern="1200" dirty="0" smtClean="0">
              <a:solidFill>
                <a:srgbClr val="0070C0"/>
              </a:solidFill>
              <a:latin typeface="KZ Times New Roman"/>
            </a:rPr>
            <a:t>+,-,?</a:t>
          </a:r>
          <a:endParaRPr lang="ru-RU" sz="2000" b="1" kern="1200" dirty="0">
            <a:solidFill>
              <a:srgbClr val="0070C0"/>
            </a:solidFill>
            <a:latin typeface="KZ Times New Roman"/>
          </a:endParaRPr>
        </a:p>
      </dsp:txBody>
      <dsp:txXfrm>
        <a:off x="4210692" y="2201349"/>
        <a:ext cx="2857262" cy="1321406"/>
      </dsp:txXfrm>
    </dsp:sp>
    <dsp:sp modelId="{B691CCB3-6677-450E-A48E-CA352D5D9D6C}">
      <dsp:nvSpPr>
        <dsp:cNvPr id="0" name=""/>
        <dsp:cNvSpPr/>
      </dsp:nvSpPr>
      <dsp:spPr>
        <a:xfrm>
          <a:off x="4079061" y="4103168"/>
          <a:ext cx="3550184" cy="207221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AF0368E-90CF-4B24-AC20-D79794D34736}">
      <dsp:nvSpPr>
        <dsp:cNvPr id="0" name=""/>
        <dsp:cNvSpPr/>
      </dsp:nvSpPr>
      <dsp:spPr>
        <a:xfrm>
          <a:off x="4324665" y="4336492"/>
          <a:ext cx="3550184" cy="2072218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k-KZ" sz="2000" b="1" kern="1200" dirty="0" smtClean="0">
            <a:solidFill>
              <a:srgbClr val="0070C0"/>
            </a:solidFill>
            <a:latin typeface="KZ Times New Roman"/>
          </a:endParaRPr>
        </a:p>
      </dsp:txBody>
      <dsp:txXfrm>
        <a:off x="4385358" y="4397185"/>
        <a:ext cx="3428798" cy="19508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97E423-A366-4789-9E1C-FA1DD566882B}" type="datetimeFigureOut">
              <a:rPr lang="ru-RU" smtClean="0"/>
              <a:pPr/>
              <a:t>24.08.2017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EDE207-61F2-48D6-87A5-A4033FD563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73032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k-KZ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1959EB-71C8-435F-B9B0-C188F91999AF}" type="datetimeFigureOut">
              <a:rPr lang="kk-KZ" smtClean="0"/>
              <a:pPr/>
              <a:t>24.08.2017</a:t>
            </a:fld>
            <a:endParaRPr lang="kk-KZ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k-KZ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kk-K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k-K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72D7F6-6CD4-4238-A786-366452959918}" type="slidenum">
              <a:rPr lang="kk-KZ" smtClean="0"/>
              <a:pPr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2214045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6769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7357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1850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0427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3813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24.08.2017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370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24.08.2017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0141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24.08.2017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4140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24.08.2017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9249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B4C71EC6-210F-42DE-9C53-41977AD35B3D}" type="datetimeFigureOut">
              <a:rPr lang="ru-RU" smtClean="0"/>
              <a:pPr/>
              <a:t>24.08.2017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5127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24.08.2017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5899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24.08.2017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6110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1" descr="звезды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6137275"/>
            <a:ext cx="79216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1" descr="звезды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6497637"/>
            <a:ext cx="79216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1" descr="звезды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7749480"/>
            <a:ext cx="79216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 descr="звезды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47918" y="6497637"/>
            <a:ext cx="79216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1" descr="звезды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137275"/>
            <a:ext cx="79216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1" descr="звезды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56376" y="7605464"/>
            <a:ext cx="79216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1" descr="звезды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96752"/>
            <a:ext cx="79216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1" descr="звезды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640"/>
            <a:ext cx="79216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TextBox 20"/>
          <p:cNvSpPr txBox="1"/>
          <p:nvPr/>
        </p:nvSpPr>
        <p:spPr>
          <a:xfrm>
            <a:off x="-77740" y="4862032"/>
            <a:ext cx="80341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k-KZ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Ақмола Бұланды ауданы </a:t>
            </a:r>
          </a:p>
          <a:p>
            <a:pPr algn="r"/>
            <a:r>
              <a:rPr lang="kk-KZ" sz="20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Елтай</a:t>
            </a:r>
            <a:r>
              <a:rPr lang="kk-KZ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орта мектебі тарих пәні мұғалімі </a:t>
            </a:r>
          </a:p>
          <a:p>
            <a:pPr algn="r"/>
            <a:r>
              <a:rPr lang="kk-KZ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Народ Халамхан </a:t>
            </a:r>
            <a:endParaRPr lang="kk-KZ" sz="20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Овал 1"/>
          <p:cNvSpPr/>
          <p:nvPr/>
        </p:nvSpPr>
        <p:spPr>
          <a:xfrm>
            <a:off x="625922" y="461475"/>
            <a:ext cx="1706488" cy="9825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Сынып</a:t>
            </a:r>
            <a:endPara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 rot="10800000" flipH="1" flipV="1">
            <a:off x="5958680" y="376018"/>
            <a:ext cx="2844352" cy="113182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Ұзақмерзімді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жоспар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дыңтарауы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5.2 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Қола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дәуірі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21208" y="1648470"/>
            <a:ext cx="80108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400" b="1" dirty="0" smtClean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 тақырыбы:  </a:t>
            </a: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Қазақстандағы қола дәуірі ескерткіштерінің қандай ерекшеліктері 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бар?</a:t>
            </a:r>
            <a:endParaRPr lang="ru-RU" sz="2400" b="1" dirty="0">
              <a:solidFill>
                <a:srgbClr val="D6009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759637412"/>
              </p:ext>
            </p:extLst>
          </p:nvPr>
        </p:nvGraphicFramePr>
        <p:xfrm>
          <a:off x="327422" y="2399320"/>
          <a:ext cx="8277026" cy="24543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64624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539552" y="332656"/>
            <a:ext cx="8064896" cy="1080120"/>
          </a:xfrm>
          <a:prstGeom prst="roundRect">
            <a:avLst/>
          </a:prstGeom>
          <a:ln w="635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</a:t>
            </a:r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</a:t>
            </a:r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endParaRPr 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0" y="3227917"/>
            <a:ext cx="2699792" cy="3369435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err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Қола дәуірінің ерекшелігін</a:t>
            </a:r>
            <a:r>
              <a:rPr lang="ru-RU" sz="24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сипаттаиды</a:t>
            </a:r>
            <a:r>
              <a:rPr lang="ru-RU" sz="24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91580" y="1556792"/>
            <a:ext cx="7560840" cy="951545"/>
          </a:xfrm>
          <a:prstGeom prst="roundRect">
            <a:avLst/>
          </a:prstGeom>
          <a:solidFill>
            <a:schemeClr val="bg1"/>
          </a:solidFill>
          <a:ln w="635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Барлығы</a:t>
            </a:r>
            <a:r>
              <a:rPr lang="ru-RU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ru-RU" sz="2800" b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көпшілігі</a:t>
            </a:r>
            <a:r>
              <a:rPr lang="ru-RU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ru-RU" sz="2800" b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кейбірі</a:t>
            </a:r>
            <a:r>
              <a:rPr lang="ru-RU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5875154" y="3227917"/>
            <a:ext cx="2657285" cy="3356992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err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Андрон</a:t>
            </a:r>
            <a:r>
              <a:rPr lang="ru-RU" sz="20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Беғазы Дәндібай мәдениетінің ерекшелігін</a:t>
            </a:r>
            <a:r>
              <a:rPr lang="ru-RU" sz="20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айырмашылығын біледі</a:t>
            </a:r>
            <a:r>
              <a:rPr lang="ru-RU" sz="20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 flipH="1">
            <a:off x="1619672" y="2528632"/>
            <a:ext cx="2682212" cy="699285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4338060" y="2585698"/>
            <a:ext cx="0" cy="699286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4301884" y="2528632"/>
            <a:ext cx="2646380" cy="71958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11" descr="звезды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3470" y="2564023"/>
            <a:ext cx="79216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11" descr="звезды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2507192"/>
            <a:ext cx="79216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11" descr="звезды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64696" y="3036244"/>
            <a:ext cx="79216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11" descr="звезды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8136" y="3008948"/>
            <a:ext cx="79216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11" descr="звезды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4217" y="6236989"/>
            <a:ext cx="79216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11" descr="звезды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27800" y="6156744"/>
            <a:ext cx="79216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11" descr="звезды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67857" y="2564023"/>
            <a:ext cx="79216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Picture 11" descr="звезды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8248" y="6240823"/>
            <a:ext cx="79216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11" descr="звезды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89330" y="2636912"/>
            <a:ext cx="79216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Овал 19"/>
          <p:cNvSpPr/>
          <p:nvPr/>
        </p:nvSpPr>
        <p:spPr>
          <a:xfrm>
            <a:off x="2987824" y="3284984"/>
            <a:ext cx="2657285" cy="335699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err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Археологиялық ескерткіштер</a:t>
            </a:r>
            <a:r>
              <a:rPr lang="ru-RU" sz="24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арқылы қола дәуірі ерекшелігін</a:t>
            </a:r>
            <a:r>
              <a:rPr lang="ru-RU" sz="24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зерттейді</a:t>
            </a:r>
            <a:r>
              <a:rPr lang="ru-RU" sz="24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673700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2339752" y="476672"/>
            <a:ext cx="4752528" cy="1080120"/>
          </a:xfrm>
          <a:prstGeom prst="roundRect">
            <a:avLst/>
          </a:prstGeom>
          <a:solidFill>
            <a:schemeClr val="bg2"/>
          </a:solidFill>
          <a:ln w="635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Ойлау дағдыларының деңгейі </a:t>
            </a:r>
            <a:endParaRPr lang="ru-RU" sz="20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107504" y="4941168"/>
            <a:ext cx="2880320" cy="1584176"/>
          </a:xfrm>
          <a:prstGeom prst="ellipse">
            <a:avLst/>
          </a:prstGeom>
          <a:solidFill>
            <a:schemeClr val="bg1"/>
          </a:solidFill>
          <a:ln w="635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Археологияық ескерткіштер  талдайды атайды </a:t>
            </a:r>
            <a:endParaRPr lang="ru-RU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79562" y="2060848"/>
            <a:ext cx="2592288" cy="1296144"/>
          </a:xfrm>
          <a:prstGeom prst="roundRect">
            <a:avLst/>
          </a:prstGeom>
          <a:solidFill>
            <a:schemeClr val="bg2"/>
          </a:solidFill>
          <a:ln w="635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Білу 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336196" y="2026161"/>
            <a:ext cx="2592288" cy="1296144"/>
          </a:xfrm>
          <a:prstGeom prst="roundRect">
            <a:avLst/>
          </a:prstGeom>
          <a:solidFill>
            <a:schemeClr val="bg2"/>
          </a:solidFill>
          <a:ln w="635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Қолдану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6300192" y="4941168"/>
            <a:ext cx="2843808" cy="1584176"/>
          </a:xfrm>
          <a:prstGeom prst="ellipse">
            <a:avLst/>
          </a:prstGeom>
          <a:solidFill>
            <a:schemeClr val="bg1"/>
          </a:solidFill>
          <a:ln w="635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Археологиялық</a:t>
            </a:r>
            <a:r>
              <a:rPr lang="ru-RU" sz="2400" b="1" dirty="0" err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ескерткіштердің орналасуын</a:t>
            </a:r>
            <a:r>
              <a:rPr lang="ru-RU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таралуын</a:t>
            </a:r>
            <a:r>
              <a:rPr lang="ru-RU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біледі</a:t>
            </a:r>
            <a:endParaRPr lang="ru-RU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 flipH="1">
            <a:off x="1475656" y="1556792"/>
            <a:ext cx="2736304" cy="432048"/>
          </a:xfrm>
          <a:prstGeom prst="straightConnector1">
            <a:avLst/>
          </a:prstGeom>
          <a:ln w="381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5148064" y="1556792"/>
            <a:ext cx="2376264" cy="504056"/>
          </a:xfrm>
          <a:prstGeom prst="straightConnector1">
            <a:avLst/>
          </a:prstGeom>
          <a:ln w="381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4788024" y="3429000"/>
            <a:ext cx="0" cy="469369"/>
          </a:xfrm>
          <a:prstGeom prst="straightConnector1">
            <a:avLst/>
          </a:prstGeom>
          <a:ln w="381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7812360" y="3429000"/>
            <a:ext cx="0" cy="469369"/>
          </a:xfrm>
          <a:prstGeom prst="straightConnector1">
            <a:avLst/>
          </a:prstGeom>
          <a:ln w="381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Скругленный прямоугольник 21"/>
          <p:cNvSpPr/>
          <p:nvPr/>
        </p:nvSpPr>
        <p:spPr>
          <a:xfrm>
            <a:off x="3347864" y="2132856"/>
            <a:ext cx="2592288" cy="1296144"/>
          </a:xfrm>
          <a:prstGeom prst="roundRect">
            <a:avLst/>
          </a:prstGeom>
          <a:solidFill>
            <a:schemeClr val="bg2"/>
          </a:solidFill>
          <a:ln w="635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Түсіну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6" name="Прямая со стрелкой 25"/>
          <p:cNvCxnSpPr/>
          <p:nvPr/>
        </p:nvCxnSpPr>
        <p:spPr>
          <a:xfrm>
            <a:off x="4644008" y="1556792"/>
            <a:ext cx="0" cy="469369"/>
          </a:xfrm>
          <a:prstGeom prst="straightConnector1">
            <a:avLst/>
          </a:prstGeom>
          <a:ln w="381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Овал 26"/>
          <p:cNvSpPr/>
          <p:nvPr/>
        </p:nvSpPr>
        <p:spPr>
          <a:xfrm>
            <a:off x="3203848" y="5013176"/>
            <a:ext cx="2915816" cy="1584176"/>
          </a:xfrm>
          <a:prstGeom prst="ellipse">
            <a:avLst/>
          </a:prstGeom>
          <a:solidFill>
            <a:schemeClr val="bg1"/>
          </a:solidFill>
          <a:ln w="635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Ескерткіштердің айырмашылығын үқсастығын түсінеді  </a:t>
            </a:r>
            <a:endParaRPr lang="ru-RU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8" name="Прямая со стрелкой 27"/>
          <p:cNvCxnSpPr/>
          <p:nvPr/>
        </p:nvCxnSpPr>
        <p:spPr>
          <a:xfrm>
            <a:off x="1475656" y="3501008"/>
            <a:ext cx="0" cy="469369"/>
          </a:xfrm>
          <a:prstGeom prst="straightConnector1">
            <a:avLst/>
          </a:prstGeom>
          <a:ln w="381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Скругленный прямоугольник 28"/>
          <p:cNvSpPr/>
          <p:nvPr/>
        </p:nvSpPr>
        <p:spPr>
          <a:xfrm>
            <a:off x="2411760" y="3753036"/>
            <a:ext cx="4752528" cy="1080120"/>
          </a:xfrm>
          <a:prstGeom prst="roundRect">
            <a:avLst/>
          </a:prstGeom>
          <a:solidFill>
            <a:schemeClr val="bg2"/>
          </a:solidFill>
          <a:ln w="635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 критерлері  </a:t>
            </a:r>
            <a:endParaRPr lang="ru-RU" sz="20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521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Горизонтальный свиток 3"/>
          <p:cNvSpPr/>
          <p:nvPr/>
        </p:nvSpPr>
        <p:spPr>
          <a:xfrm>
            <a:off x="395536" y="2858542"/>
            <a:ext cx="8352928" cy="1584176"/>
          </a:xfrm>
          <a:prstGeom prst="horizontalScroll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13500000" scaled="1"/>
            <a:tileRect/>
          </a:gra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Тілдік мақсаттар: </a:t>
            </a:r>
          </a:p>
          <a:p>
            <a:pPr algn="ctr"/>
            <a:endParaRPr lang="kk-KZ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Пәндік лексика </a:t>
            </a:r>
            <a:r>
              <a:rPr lang="kk-KZ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жәнне</a:t>
            </a:r>
            <a:r>
              <a:rPr lang="kk-K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терминология: Андронов  жертөле абыз кремация 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ятиугольник 4"/>
          <p:cNvSpPr/>
          <p:nvPr/>
        </p:nvSpPr>
        <p:spPr>
          <a:xfrm>
            <a:off x="3392413" y="4694343"/>
            <a:ext cx="2808312" cy="864096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 w="444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Оқылым 2-тапсырма</a:t>
            </a:r>
            <a:endParaRPr lang="ru-RU" sz="2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969780" y="494647"/>
            <a:ext cx="2952728" cy="972403"/>
          </a:xfrm>
          <a:prstGeom prst="rect">
            <a:avLst/>
          </a:prstGeom>
          <a:gradFill flip="none" rotWithShape="1">
            <a:gsLst>
              <a:gs pos="0">
                <a:srgbClr val="D60093">
                  <a:tint val="66000"/>
                  <a:satMod val="160000"/>
                </a:srgbClr>
              </a:gs>
              <a:gs pos="50000">
                <a:srgbClr val="D60093">
                  <a:tint val="44500"/>
                  <a:satMod val="160000"/>
                </a:srgbClr>
              </a:gs>
              <a:gs pos="100000">
                <a:srgbClr val="D60093">
                  <a:tint val="23500"/>
                  <a:satMod val="160000"/>
                </a:srgbClr>
              </a:gs>
            </a:gsLst>
            <a:lin ang="10800000" scaled="1"/>
            <a:tileRect/>
          </a:gradFill>
          <a:ln w="50800">
            <a:solidFill>
              <a:srgbClr val="33CC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Қазақ халқының мәдениетін бағалауға қүрметтеуге</a:t>
            </a:r>
            <a:endParaRPr lang="kk-KZ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387041" y="333566"/>
            <a:ext cx="4055864" cy="1152128"/>
          </a:xfrm>
          <a:prstGeom prst="ellipse">
            <a:avLst/>
          </a:prstGeom>
          <a:solidFill>
            <a:schemeClr val="bg1"/>
          </a:solidFill>
          <a:ln w="412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Кұндылықтарға БАУЛУ </a:t>
            </a:r>
            <a:endParaRPr lang="ru-RU" sz="2000" b="1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ятиугольник 7"/>
          <p:cNvSpPr/>
          <p:nvPr/>
        </p:nvSpPr>
        <p:spPr>
          <a:xfrm>
            <a:off x="6380745" y="4697562"/>
            <a:ext cx="2808312" cy="864096"/>
          </a:xfrm>
          <a:prstGeom prst="homePlate">
            <a:avLst/>
          </a:prstGeom>
          <a:gradFill flip="none" rotWithShape="1">
            <a:gsLst>
              <a:gs pos="0">
                <a:schemeClr val="accent5">
                  <a:lumMod val="75000"/>
                  <a:tint val="66000"/>
                  <a:satMod val="160000"/>
                </a:schemeClr>
              </a:gs>
              <a:gs pos="50000">
                <a:schemeClr val="accent5">
                  <a:lumMod val="75000"/>
                  <a:tint val="44500"/>
                  <a:satMod val="160000"/>
                </a:schemeClr>
              </a:gs>
              <a:gs pos="100000">
                <a:schemeClr val="accent5">
                  <a:lumMod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444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Жазылым 3-тапсырма</a:t>
            </a:r>
            <a:endParaRPr lang="ru-RU" sz="2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516136" y="1583751"/>
            <a:ext cx="4027151" cy="1152128"/>
          </a:xfrm>
          <a:prstGeom prst="ellipse">
            <a:avLst/>
          </a:prstGeom>
          <a:solidFill>
            <a:schemeClr val="bg1"/>
          </a:solidFill>
          <a:ln w="412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Пән аралық байланыс</a:t>
            </a:r>
            <a:endParaRPr lang="ru-RU" sz="2800" b="1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984702" y="1651113"/>
            <a:ext cx="2970413" cy="972403"/>
          </a:xfrm>
          <a:prstGeom prst="rect">
            <a:avLst/>
          </a:prstGeom>
          <a:gradFill flip="none" rotWithShape="1">
            <a:gsLst>
              <a:gs pos="0">
                <a:srgbClr val="D60093">
                  <a:tint val="66000"/>
                  <a:satMod val="160000"/>
                </a:srgbClr>
              </a:gs>
              <a:gs pos="50000">
                <a:srgbClr val="D60093">
                  <a:tint val="44500"/>
                  <a:satMod val="160000"/>
                </a:srgbClr>
              </a:gs>
              <a:gs pos="100000">
                <a:srgbClr val="D60093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50800">
            <a:solidFill>
              <a:srgbClr val="33CC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География дүние жүзі тарихы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ятиугольник 10"/>
          <p:cNvSpPr/>
          <p:nvPr/>
        </p:nvSpPr>
        <p:spPr>
          <a:xfrm>
            <a:off x="366453" y="4733082"/>
            <a:ext cx="2808312" cy="864096"/>
          </a:xfrm>
          <a:prstGeom prst="homePlate">
            <a:avLst/>
          </a:prstGeom>
          <a:gradFill flip="none" rotWithShape="1">
            <a:gsLst>
              <a:gs pos="0">
                <a:schemeClr val="accent5">
                  <a:lumMod val="75000"/>
                  <a:tint val="66000"/>
                  <a:satMod val="160000"/>
                </a:schemeClr>
              </a:gs>
              <a:gs pos="50000">
                <a:schemeClr val="accent5">
                  <a:lumMod val="75000"/>
                  <a:tint val="44500"/>
                  <a:satMod val="160000"/>
                </a:schemeClr>
              </a:gs>
              <a:gs pos="100000">
                <a:schemeClr val="accent5">
                  <a:lumMod val="75000"/>
                  <a:tint val="23500"/>
                  <a:satMod val="160000"/>
                </a:schemeClr>
              </a:gs>
            </a:gsLst>
            <a:lin ang="13500000" scaled="1"/>
            <a:tileRect/>
          </a:gradFill>
          <a:ln w="444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Айтылым 1-2 тапсырма</a:t>
            </a:r>
            <a:endParaRPr lang="ru-RU" sz="2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Стрелка вниз 14"/>
          <p:cNvSpPr/>
          <p:nvPr/>
        </p:nvSpPr>
        <p:spPr>
          <a:xfrm>
            <a:off x="1187624" y="4362826"/>
            <a:ext cx="360040" cy="28060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4582256" y="4270868"/>
            <a:ext cx="360040" cy="28060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>
            <a:off x="7538170" y="4302417"/>
            <a:ext cx="360040" cy="28060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с вырезом 17"/>
          <p:cNvSpPr/>
          <p:nvPr/>
        </p:nvSpPr>
        <p:spPr>
          <a:xfrm>
            <a:off x="4644007" y="1988840"/>
            <a:ext cx="1268685" cy="278987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20" name="Стрелка вправо с вырезом 19"/>
          <p:cNvSpPr/>
          <p:nvPr/>
        </p:nvSpPr>
        <p:spPr>
          <a:xfrm>
            <a:off x="4572000" y="733633"/>
            <a:ext cx="1268685" cy="290711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161771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Содержимое 11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269599327"/>
              </p:ext>
            </p:extLst>
          </p:nvPr>
        </p:nvGraphicFramePr>
        <p:xfrm>
          <a:off x="323528" y="332656"/>
          <a:ext cx="8568952" cy="57935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1190421" y="178571"/>
            <a:ext cx="6643734" cy="1285884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Саралау әдістері</a:t>
            </a:r>
            <a:endParaRPr lang="ru-RU" sz="3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70394" y="2204864"/>
            <a:ext cx="3744416" cy="443884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kk-KZ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Барлығы </a:t>
            </a:r>
            <a:r>
              <a:rPr lang="kk-KZ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None/>
            </a:pPr>
            <a:r>
              <a:rPr lang="kk-KZ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Археологиялық  деректерге сүйене отырып ескерткіштер </a:t>
            </a:r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белгілерін анықтады</a:t>
            </a:r>
          </a:p>
          <a:p>
            <a:pPr>
              <a:buNone/>
            </a:pPr>
            <a:r>
              <a:rPr lang="kk-KZ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Көпшілігі;</a:t>
            </a:r>
          </a:p>
          <a:p>
            <a:r>
              <a:rPr lang="kk-KZ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Андронов Беғазы Дәндібай археологиялық  ескерткіштерін саралап түсіне</a:t>
            </a:r>
          </a:p>
          <a:p>
            <a:r>
              <a:rPr lang="kk-KZ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алды.</a:t>
            </a:r>
          </a:p>
          <a:p>
            <a:r>
              <a:rPr lang="kk-KZ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Кейбір</a:t>
            </a:r>
            <a:r>
              <a:rPr lang="kk-KZ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і;Қола дәуірі археологиялық  ескерткіш теріне дәлел қортынды шығара алды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70394" y="1464455"/>
            <a:ext cx="3744416" cy="642942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</a:t>
            </a:r>
            <a:r>
              <a:rPr lang="kk-KZ" dirty="0" smtClean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 мақсаттарының орындалуы</a:t>
            </a:r>
            <a:endParaRPr lang="ru-RU" dirty="0">
              <a:solidFill>
                <a:srgbClr val="D6009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000628" y="1464455"/>
            <a:ext cx="3786214" cy="571504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kk-KZ" dirty="0" smtClean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 критерийлері немесе     </a:t>
            </a:r>
          </a:p>
          <a:p>
            <a:pPr algn="ctr"/>
            <a:r>
              <a:rPr lang="kk-KZ" dirty="0" smtClean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қортындылау</a:t>
            </a:r>
            <a:endParaRPr lang="ru-RU" dirty="0">
              <a:solidFill>
                <a:srgbClr val="D6009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00628" y="2204864"/>
            <a:ext cx="3786214" cy="436740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 </a:t>
            </a:r>
            <a:r>
              <a:rPr lang="kk-KZ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археологиялық деректерге сүйене отырып, андронов және беғазы-дәндібай мәдениеттерінің белгілерін анықтайды;</a:t>
            </a:r>
            <a:endParaRPr lang="ru-RU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андронов мәдениетінің археологиялық олжаларын сипаттап, саралайды;</a:t>
            </a:r>
            <a:endParaRPr lang="ru-RU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-Қазақстандағы қола дәуірі ескерткіштерінің ерекшеліктерін дәлел келтіріп, қорытындылайды</a:t>
            </a:r>
          </a:p>
          <a:p>
            <a:r>
              <a:rPr lang="kk-KZ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 тапсырмасына:Контур картамен жұмыс  </a:t>
            </a: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трелка вправо 10"/>
          <p:cNvSpPr/>
          <p:nvPr/>
        </p:nvSpPr>
        <p:spPr>
          <a:xfrm flipH="1">
            <a:off x="4214810" y="4357694"/>
            <a:ext cx="785818" cy="428628"/>
          </a:xfrm>
          <a:prstGeom prst="right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Выгнутая влево стрелка 1"/>
          <p:cNvSpPr/>
          <p:nvPr/>
        </p:nvSpPr>
        <p:spPr>
          <a:xfrm>
            <a:off x="596152" y="620688"/>
            <a:ext cx="731520" cy="843767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Выгнутая вправо стрелка 2"/>
          <p:cNvSpPr/>
          <p:nvPr/>
        </p:nvSpPr>
        <p:spPr>
          <a:xfrm>
            <a:off x="7696904" y="569009"/>
            <a:ext cx="731520" cy="843767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0053535"/>
              </p:ext>
            </p:extLst>
          </p:nvPr>
        </p:nvGraphicFramePr>
        <p:xfrm>
          <a:off x="395536" y="260648"/>
          <a:ext cx="8568952" cy="64087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403648" y="2204864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Бағдаршам</a:t>
            </a:r>
            <a:endParaRPr lang="ru-RU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481588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654</TotalTime>
  <Words>260</Words>
  <Application>Microsoft Office PowerPoint</Application>
  <PresentationFormat>Экран (4:3)</PresentationFormat>
  <Paragraphs>55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Calibri</vt:lpstr>
      <vt:lpstr>Calibri Light</vt:lpstr>
      <vt:lpstr>KZ Times New Roman</vt:lpstr>
      <vt:lpstr>Times New Roman</vt:lpstr>
      <vt:lpstr>Ретро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Ермек</dc:creator>
  <cp:lastModifiedBy>Ученик</cp:lastModifiedBy>
  <cp:revision>90</cp:revision>
  <dcterms:created xsi:type="dcterms:W3CDTF">2015-11-18T16:15:04Z</dcterms:created>
  <dcterms:modified xsi:type="dcterms:W3CDTF">2017-08-24T04:22:28Z</dcterms:modified>
</cp:coreProperties>
</file>