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Елтай орта мектебінің  9-11  сынып оқушылары проф.техникалық  мамандықтармен танысты  және осы мамандыққа деген қызығушылықтарын білдірді.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Елтай\Desktop\жанаргул\IMG-20181119-WA000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28802"/>
            <a:ext cx="2386608" cy="41433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8" name="Picture 4" descr="C:\Users\Елтай\Desktop\жанаргул\20181113_1016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928802"/>
            <a:ext cx="2376264" cy="41433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Picture 2" descr="C:\Users\Елтай\Desktop\жанаргул\20181113_1017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3958" y="1928802"/>
            <a:ext cx="2706474" cy="41433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Тема Office</vt:lpstr>
      <vt:lpstr>Елтай орта мектебінің  9-11  сынып оқушылары проф.техникалық  мамандықтармен танысты  және осы мамандыққа деген қызығушылықтарын білдірді.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Елтай орта мектебінің  9-11  сынып оқушылары проф.техникалық  мамандықтармен танысты  және осы мамандыққа деген қызығушылықтарын білдірді.</dc:title>
  <dc:creator>нет</dc:creator>
  <cp:lastModifiedBy>Пользователь</cp:lastModifiedBy>
  <cp:revision>2</cp:revision>
  <dcterms:created xsi:type="dcterms:W3CDTF">2018-11-19T03:18:47Z</dcterms:created>
  <dcterms:modified xsi:type="dcterms:W3CDTF">2018-11-19T03:33:28Z</dcterms:modified>
</cp:coreProperties>
</file>